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ctiveX/activeX1.bin" ContentType="application/vnd.ms-office.activeX"/>
  <Override PartName="/ppt/activeX/activeX1.xml" ContentType="application/vnd.ms-office.activeX+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7"/>
  </p:notesMasterIdLst>
  <p:handoutMasterIdLst>
    <p:handoutMasterId r:id="rId57"/>
  </p:handoutMasterIdLst>
  <p:sldIdLst>
    <p:sldId id="256" r:id="rId4"/>
    <p:sldId id="257" r:id="rId5"/>
    <p:sldId id="258" r:id="rId6"/>
    <p:sldId id="259" r:id="rId8"/>
    <p:sldId id="260" r:id="rId9"/>
    <p:sldId id="261" r:id="rId10"/>
    <p:sldId id="262" r:id="rId11"/>
    <p:sldId id="263" r:id="rId12"/>
    <p:sldId id="337" r:id="rId13"/>
    <p:sldId id="264" r:id="rId14"/>
    <p:sldId id="265" r:id="rId15"/>
    <p:sldId id="290" r:id="rId16"/>
    <p:sldId id="291" r:id="rId17"/>
    <p:sldId id="292" r:id="rId18"/>
    <p:sldId id="338" r:id="rId19"/>
    <p:sldId id="339" r:id="rId20"/>
    <p:sldId id="340" r:id="rId21"/>
    <p:sldId id="341" r:id="rId22"/>
    <p:sldId id="342" r:id="rId23"/>
    <p:sldId id="343" r:id="rId24"/>
    <p:sldId id="344" r:id="rId25"/>
    <p:sldId id="345" r:id="rId26"/>
    <p:sldId id="346" r:id="rId27"/>
    <p:sldId id="347" r:id="rId28"/>
    <p:sldId id="348" r:id="rId29"/>
    <p:sldId id="349" r:id="rId30"/>
    <p:sldId id="266" r:id="rId31"/>
    <p:sldId id="309" r:id="rId32"/>
    <p:sldId id="310" r:id="rId33"/>
    <p:sldId id="311" r:id="rId34"/>
    <p:sldId id="314" r:id="rId35"/>
    <p:sldId id="312" r:id="rId36"/>
    <p:sldId id="313" r:id="rId37"/>
    <p:sldId id="315" r:id="rId38"/>
    <p:sldId id="316" r:id="rId39"/>
    <p:sldId id="317" r:id="rId40"/>
    <p:sldId id="318" r:id="rId41"/>
    <p:sldId id="293" r:id="rId42"/>
    <p:sldId id="294" r:id="rId43"/>
    <p:sldId id="295" r:id="rId44"/>
    <p:sldId id="320" r:id="rId45"/>
    <p:sldId id="321" r:id="rId46"/>
    <p:sldId id="322" r:id="rId47"/>
    <p:sldId id="323" r:id="rId48"/>
    <p:sldId id="269" r:id="rId49"/>
    <p:sldId id="304" r:id="rId50"/>
    <p:sldId id="305" r:id="rId51"/>
    <p:sldId id="306" r:id="rId52"/>
    <p:sldId id="308" r:id="rId53"/>
    <p:sldId id="325" r:id="rId54"/>
    <p:sldId id="326" r:id="rId55"/>
    <p:sldId id="324" r:id="rId56"/>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3333FF"/>
    <a:srgbClr val="0000FF"/>
    <a:srgbClr val="37DE10"/>
    <a:srgbClr val="15CF1E"/>
    <a:srgbClr val="C0C0C0"/>
    <a:srgbClr val="FFCF01"/>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showOutlineIcons="0">
    <p:restoredLeft sz="15620"/>
    <p:restoredTop sz="81132"/>
  </p:normalViewPr>
  <p:slideViewPr>
    <p:cSldViewPr showGuides="1">
      <p:cViewPr varScale="1">
        <p:scale>
          <a:sx n="86" d="100"/>
          <a:sy n="86" d="100"/>
        </p:scale>
        <p:origin x="-684" y="-78"/>
      </p:cViewPr>
      <p:guideLst>
        <p:guide orient="horz" pos="2160"/>
        <p:guide pos="2883"/>
      </p:guideLst>
    </p:cSldViewPr>
  </p:slid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notesMaster" Target="notesMasters/notesMaster1.xml"/><Relationship Id="rId60" Type="http://schemas.openxmlformats.org/officeDocument/2006/relationships/tableStyles" Target="tableStyles.xml"/><Relationship Id="rId6" Type="http://schemas.openxmlformats.org/officeDocument/2006/relationships/slide" Target="slides/slide3.xml"/><Relationship Id="rId59" Type="http://schemas.openxmlformats.org/officeDocument/2006/relationships/viewProps" Target="viewProps.xml"/><Relationship Id="rId58" Type="http://schemas.openxmlformats.org/officeDocument/2006/relationships/presProps" Target="presProps.xml"/><Relationship Id="rId57" Type="http://schemas.openxmlformats.org/officeDocument/2006/relationships/handoutMaster" Target="handoutMasters/handoutMaster1.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image" Target="../media/image1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4301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301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301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301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
            <a:pPr lvl="0" algn="r" eaLnBrk="1" hangingPunct="1">
              <a:buNone/>
            </a:pPr>
            <a:fld id="{9A0DB2DC-4C9A-4742-B13C-FB6460FD3503}" type="slidenum">
              <a:rPr lang="en-US" altLang="zh-CN" sz="1200" dirty="0"/>
            </a:fld>
            <a:endParaRPr lang="en-US" altLang="zh-CN" sz="1200"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717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17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7892" name="Rectangle 4"/>
          <p:cNvSpPr>
            <a:spLocks noGrp="1" noRot="1" noChangeAspect="1"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717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1"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914400" marR="0" lvl="2"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371600" marR="0" lvl="3"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828800" marR="0" lvl="4"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17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17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
            <a:pPr lvl="0" algn="r" eaLnBrk="1" hangingPunct="1">
              <a:buNone/>
            </a:pPr>
            <a:fld id="{9A0DB2DC-4C9A-4742-B13C-FB6460FD3503}" type="slidenum">
              <a:rPr lang="en-US" altLang="zh-CN" sz="1200" dirty="0"/>
            </a:fld>
            <a:endParaRPr lang="en-US" altLang="zh-CN" sz="1200" dirty="0"/>
          </a:p>
        </p:txBody>
      </p:sp>
    </p:spTree>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buNone/>
            </a:pPr>
            <a:fld id="{9A0DB2DC-4C9A-4742-B13C-FB6460FD3503}" type="slidenum">
              <a:rPr lang="en-US" altLang="zh-CN" sz="1200" dirty="0"/>
            </a:fld>
            <a:endParaRPr lang="en-US" altLang="zh-CN" sz="1200" dirty="0"/>
          </a:p>
        </p:txBody>
      </p:sp>
      <p:sp>
        <p:nvSpPr>
          <p:cNvPr id="38915" name="Rectangle 2"/>
          <p:cNvSpPr>
            <a:spLocks noGrp="1" noRot="1" noChangeAspect="1" noTextEdit="1"/>
          </p:cNvSpPr>
          <p:nvPr>
            <p:ph type="sldImg"/>
          </p:nvPr>
        </p:nvSpPr>
        <p:spPr/>
      </p:sp>
      <p:sp>
        <p:nvSpPr>
          <p:cNvPr id="38916" name="Rectangle 3"/>
          <p:cNvSpPr>
            <a:spLocks noGrp="1"/>
          </p:cNvSpPr>
          <p:nvPr>
            <p:ph type="body" idx="1"/>
          </p:nvPr>
        </p:nvSpPr>
        <p:spPr/>
        <p:txBody>
          <a:bodyPr wrap="square" lIns="91440" tIns="45720" rIns="91440" bIns="45720" anchor="t"/>
          <a:p>
            <a:pPr lvl="0" eaLnBrk="1" hangingPunct="1"/>
            <a:r>
              <a:rPr lang="en-US" altLang="zh-CN" dirty="0"/>
              <a:t>Swarm</a:t>
            </a:r>
            <a:r>
              <a:rPr lang="zh-CN" altLang="en-US" dirty="0"/>
              <a:t>可被描述为一些相互作用相邻个体的集合体，蜂群、蚁群、鸟群都是</a:t>
            </a:r>
            <a:r>
              <a:rPr lang="en-US" altLang="zh-CN" dirty="0"/>
              <a:t>Swarm</a:t>
            </a:r>
            <a:r>
              <a:rPr lang="zh-CN" altLang="en-US" dirty="0"/>
              <a:t>的典型例子。鱼聚集成群可以有效地逃避捕食者，因为任何一只鱼发现异常都可带动整个鱼群逃避。蚂蚁成群则有利于寻找食物，因为任一只蚂蚁发现食物都可带领蚁群来共同搬运和进食。一只蜜蜂或蚂蚁的行为能力非常有限，它几乎不可能独立存在于自然世界中，而多个蜜蜂或蚂蚁形成的</a:t>
            </a:r>
            <a:r>
              <a:rPr lang="en-US" altLang="zh-CN" dirty="0"/>
              <a:t>Swarm</a:t>
            </a:r>
            <a:r>
              <a:rPr lang="zh-CN" altLang="en-US" dirty="0"/>
              <a:t>则具有非常强的生存能力，且这种能力不是通过多个个体之间能力简单叠加所获得的。社会性动物群体所拥有的这种特性能帮助个体很好地适应环境，个体所能获得的信息远比它通过自身感觉器官所取得的多，其根本原因在于个体之间存在着信息交互能力。</a:t>
            </a:r>
            <a:endParaRPr lang="zh-CN" altLang="en-US" dirty="0"/>
          </a:p>
          <a:p>
            <a:pPr lvl="0" eaLnBrk="1" hangingPunct="1"/>
            <a:r>
              <a:rPr lang="zh-CN" altLang="en-US" dirty="0"/>
              <a:t>      信息的交互过程不仅仅在群体内传播了信息，而且群内个体还能处理信息，并根据所获得的信息（包括环境信息和附近其它个体的信息）改变自身的一些行为模式和规范，这样就使得群体涌现出一些单个个体所不具备的能力和特性，尤其是对环境的适应能力。这种对环境变化所具有适应的能力可以被认为是一种智能</a:t>
            </a:r>
            <a:endParaRPr lang="zh-CN" altLang="en-US" dirty="0"/>
          </a:p>
          <a:p>
            <a:pPr lvl="0" eaLnBrk="1" hangingPunct="1"/>
            <a:endParaRPr lang="en-US"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8"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buNone/>
            </a:pPr>
            <a:fld id="{9A0DB2DC-4C9A-4742-B13C-FB6460FD3503}" type="slidenum">
              <a:rPr lang="en-US" altLang="zh-CN" sz="1200" dirty="0"/>
            </a:fld>
            <a:endParaRPr lang="en-US" altLang="zh-CN" sz="1200" dirty="0"/>
          </a:p>
        </p:txBody>
      </p:sp>
      <p:sp>
        <p:nvSpPr>
          <p:cNvPr id="39939" name="Rectangle 2"/>
          <p:cNvSpPr>
            <a:spLocks noGrp="1" noRot="1" noChangeAspect="1" noTextEdit="1"/>
          </p:cNvSpPr>
          <p:nvPr>
            <p:ph type="sldImg"/>
          </p:nvPr>
        </p:nvSpPr>
        <p:spPr/>
      </p:sp>
      <p:sp>
        <p:nvSpPr>
          <p:cNvPr id="39940" name="Rectangle 3"/>
          <p:cNvSpPr>
            <a:spLocks noGrp="1"/>
          </p:cNvSpPr>
          <p:nvPr>
            <p:ph type="body" idx="1"/>
          </p:nvPr>
        </p:nvSpPr>
        <p:spPr/>
        <p:txBody>
          <a:bodyPr wrap="square" lIns="91440" tIns="45720" rIns="91440" bIns="45720" anchor="t"/>
          <a:p>
            <a:pPr lvl="0" eaLnBrk="1" hangingPunct="1"/>
            <a:r>
              <a:rPr lang="zh-CN" altLang="en-US" dirty="0"/>
              <a:t>分子自动机中的主体在一维或二维网格空间中与相邻个体相互作用，从而实现自组织。</a:t>
            </a:r>
            <a:endParaRPr lang="zh-CN" altLang="en-US" dirty="0"/>
          </a:p>
          <a:p>
            <a:pPr lvl="0" eaLnBrk="1" hangingPunct="1"/>
            <a:r>
              <a:rPr lang="en-US" altLang="zh-CN" i="1" u="sng" dirty="0"/>
              <a:t>Bonabeau</a:t>
            </a:r>
            <a:r>
              <a:rPr lang="zh-CN" altLang="en-US" dirty="0"/>
              <a:t>为美国麻省剑桥咨询公司“伊可系统”的首席科学家，著名企业管理顾问，在</a:t>
            </a:r>
            <a:r>
              <a:rPr lang="en-US" altLang="zh-CN" dirty="0"/>
              <a:t>1999</a:t>
            </a:r>
            <a:r>
              <a:rPr lang="zh-CN" altLang="en-US" dirty="0"/>
              <a:t>年的著作中提出一个群智能的不精确定义</a:t>
            </a:r>
            <a:endParaRPr lang="zh-CN" altLang="en-US" dirty="0"/>
          </a:p>
          <a:p>
            <a:pPr lvl="0" eaLnBrk="1" hangingPunct="1"/>
            <a:r>
              <a:rPr lang="en-US" altLang="zh-CN" dirty="0"/>
              <a:t>Bonabeau</a:t>
            </a:r>
            <a:r>
              <a:rPr lang="zh-CN" altLang="en-US" dirty="0"/>
              <a:t>关心的不是个体之间的竞争，而是它们之间的协同</a:t>
            </a:r>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buNone/>
            </a:pPr>
            <a:fld id="{9A0DB2DC-4C9A-4742-B13C-FB6460FD3503}" type="slidenum">
              <a:rPr lang="en-US" altLang="zh-CN" sz="1200" dirty="0"/>
            </a:fld>
            <a:endParaRPr lang="en-US" altLang="zh-CN" sz="1200" dirty="0"/>
          </a:p>
        </p:txBody>
      </p:sp>
      <p:sp>
        <p:nvSpPr>
          <p:cNvPr id="40963" name="Rectangle 2"/>
          <p:cNvSpPr>
            <a:spLocks noGrp="1" noRot="1" noChangeAspect="1" noTextEdit="1"/>
          </p:cNvSpPr>
          <p:nvPr>
            <p:ph type="sldImg"/>
          </p:nvPr>
        </p:nvSpPr>
        <p:spPr/>
      </p:sp>
      <p:sp>
        <p:nvSpPr>
          <p:cNvPr id="40964" name="Rectangle 3"/>
          <p:cNvSpPr>
            <a:spLocks noGrp="1"/>
          </p:cNvSpPr>
          <p:nvPr>
            <p:ph type="body" idx="1"/>
          </p:nvPr>
        </p:nvSpPr>
        <p:spPr/>
        <p:txBody>
          <a:bodyPr wrap="square" lIns="91440" tIns="45720" rIns="91440" bIns="45720" anchor="t"/>
          <a:p>
            <a:pPr lvl="0" eaLnBrk="1" hangingPunct="1"/>
            <a:r>
              <a:rPr lang="en-US" altLang="zh-CN" dirty="0"/>
              <a:t>James Kennedy</a:t>
            </a:r>
            <a:r>
              <a:rPr lang="zh-CN" altLang="en-US" dirty="0"/>
              <a:t>和</a:t>
            </a:r>
            <a:r>
              <a:rPr lang="en-US" altLang="zh-CN" dirty="0"/>
              <a:t>Russell C.Eberhart</a:t>
            </a:r>
            <a:r>
              <a:rPr lang="zh-CN" altLang="en-US" dirty="0"/>
              <a:t>他们不反对</a:t>
            </a:r>
            <a:r>
              <a:rPr lang="en-US" altLang="zh-CN" dirty="0"/>
              <a:t>Bonabeau</a:t>
            </a:r>
            <a:r>
              <a:rPr lang="zh-CN" altLang="en-US" dirty="0"/>
              <a:t>关于</a:t>
            </a:r>
            <a:r>
              <a:rPr lang="en-US" altLang="zh-CN" dirty="0"/>
              <a:t>SI</a:t>
            </a:r>
            <a:r>
              <a:rPr lang="zh-CN" altLang="en-US" dirty="0"/>
              <a:t>定义，赞同其定义的基本精神，但反对定义中使用“主体”一词。其理由是“主体”所带有自治性和特殊性是许多</a:t>
            </a:r>
            <a:r>
              <a:rPr lang="en-US" altLang="zh-CN" dirty="0"/>
              <a:t>Swarm</a:t>
            </a:r>
            <a:r>
              <a:rPr lang="zh-CN" altLang="en-US" dirty="0"/>
              <a:t>的个体所不具备和拥有的，这将大大限制</a:t>
            </a:r>
            <a:r>
              <a:rPr lang="en-US" altLang="zh-CN" dirty="0"/>
              <a:t>Swarm</a:t>
            </a:r>
            <a:r>
              <a:rPr lang="zh-CN" altLang="en-US" dirty="0"/>
              <a:t>的定义范围。他们认为暂时无法给出合适的定义，赞同由</a:t>
            </a:r>
            <a:r>
              <a:rPr lang="en-US" altLang="zh-CN" dirty="0"/>
              <a:t>Mark Millonas</a:t>
            </a:r>
            <a:r>
              <a:rPr lang="zh-CN" altLang="en-US" dirty="0"/>
              <a:t>（</a:t>
            </a:r>
            <a:r>
              <a:rPr lang="en-US" altLang="zh-CN" dirty="0"/>
              <a:t>1994</a:t>
            </a:r>
            <a:r>
              <a:rPr lang="zh-CN" altLang="en-US" dirty="0"/>
              <a:t>）提出的构建一个</a:t>
            </a:r>
            <a:r>
              <a:rPr lang="en-US" altLang="zh-CN" dirty="0"/>
              <a:t>SI</a:t>
            </a:r>
            <a:r>
              <a:rPr lang="zh-CN" altLang="en-US" dirty="0"/>
              <a:t>系统所应满足的五条基本原则：</a:t>
            </a:r>
            <a:endParaRPr lang="zh-CN" altLang="en-US" dirty="0"/>
          </a:p>
          <a:p>
            <a:pPr lvl="0" eaLnBrk="1" hangingPunct="1"/>
            <a:endParaRPr lang="zh-CN" altLang="en-US" dirty="0"/>
          </a:p>
          <a:p>
            <a:pPr lvl="0" eaLnBrk="1" hangingPunct="1"/>
            <a:r>
              <a:rPr lang="en-US" altLang="zh-CN" dirty="0"/>
              <a:t>《Swarm Intelligence》</a:t>
            </a:r>
            <a:r>
              <a:rPr lang="zh-CN" altLang="en-US" dirty="0"/>
              <a:t>最重要的观点是：</a:t>
            </a:r>
            <a:r>
              <a:rPr lang="en-US" altLang="zh-CN" dirty="0"/>
              <a:t>Mind is social</a:t>
            </a:r>
            <a:r>
              <a:rPr lang="zh-CN" altLang="en-US" dirty="0"/>
              <a:t>，也就是认为人的智能是源于社会性的相互作用，文化和认知是人类社会性不可分割的重要部分，这一观点成为了群智能发展的基石。群智能已成为有别于传统人工智能中连接主义和符号主义的一种新的关于智能的描述方法。</a:t>
            </a:r>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buNone/>
            </a:pPr>
            <a:fld id="{9A0DB2DC-4C9A-4742-B13C-FB6460FD3503}" type="slidenum">
              <a:rPr lang="en-US" altLang="zh-CN" sz="1200" dirty="0"/>
            </a:fld>
            <a:endParaRPr lang="en-US" altLang="zh-CN" sz="1200" dirty="0"/>
          </a:p>
        </p:txBody>
      </p:sp>
      <p:sp>
        <p:nvSpPr>
          <p:cNvPr id="41987" name="Rectangle 2"/>
          <p:cNvSpPr>
            <a:spLocks noGrp="1" noRot="1" noChangeAspect="1" noTextEdit="1"/>
          </p:cNvSpPr>
          <p:nvPr>
            <p:ph type="sldImg"/>
          </p:nvPr>
        </p:nvSpPr>
        <p:spPr/>
      </p:sp>
      <p:sp>
        <p:nvSpPr>
          <p:cNvPr id="41988" name="Rectangle 3"/>
          <p:cNvSpPr>
            <a:spLocks noGrp="1"/>
          </p:cNvSpPr>
          <p:nvPr>
            <p:ph type="body" idx="1"/>
          </p:nvPr>
        </p:nvSpPr>
        <p:spPr/>
        <p:txBody>
          <a:bodyPr wrap="square" lIns="91440" tIns="45720" rIns="91440" bIns="45720" anchor="t"/>
          <a:p>
            <a:pPr lvl="0" eaLnBrk="1" hangingPunct="1">
              <a:lnSpc>
                <a:spcPct val="120000"/>
              </a:lnSpc>
              <a:spcBef>
                <a:spcPct val="10000"/>
              </a:spcBef>
            </a:pPr>
            <a:r>
              <a:rPr lang="zh-CN" altLang="en-US" b="1" dirty="0">
                <a:ea typeface="黑体" panose="02010609060101010101" pitchFamily="49" charset="-122"/>
              </a:rPr>
              <a:t>优点</a:t>
            </a:r>
            <a:endParaRPr lang="zh-CN" altLang="en-US" b="1" dirty="0">
              <a:ea typeface="黑体" panose="02010609060101010101" pitchFamily="49" charset="-122"/>
            </a:endParaRPr>
          </a:p>
          <a:p>
            <a:pPr lvl="1" eaLnBrk="1" hangingPunct="1">
              <a:lnSpc>
                <a:spcPct val="120000"/>
              </a:lnSpc>
              <a:spcBef>
                <a:spcPct val="10000"/>
              </a:spcBef>
            </a:pPr>
            <a:r>
              <a:rPr lang="zh-CN" altLang="en-US" sz="1300" dirty="0">
                <a:latin typeface="楷体_GB2312"/>
              </a:rPr>
              <a:t>灵活性：群体可以适应随时变化的环境；</a:t>
            </a:r>
            <a:endParaRPr lang="zh-CN" altLang="en-US" sz="1300" dirty="0">
              <a:latin typeface="楷体_GB2312"/>
            </a:endParaRPr>
          </a:p>
          <a:p>
            <a:pPr lvl="1" eaLnBrk="1" hangingPunct="1">
              <a:lnSpc>
                <a:spcPct val="120000"/>
              </a:lnSpc>
              <a:spcBef>
                <a:spcPct val="10000"/>
              </a:spcBef>
            </a:pPr>
            <a:r>
              <a:rPr lang="zh-CN" altLang="en-US" sz="1300" dirty="0">
                <a:latin typeface="楷体_GB2312"/>
              </a:rPr>
              <a:t>稳健性：即使个体失败，整个群体仍能完成任务；</a:t>
            </a:r>
            <a:endParaRPr lang="zh-CN" altLang="en-US" sz="1300" dirty="0">
              <a:latin typeface="楷体_GB2312"/>
            </a:endParaRPr>
          </a:p>
          <a:p>
            <a:pPr lvl="1" eaLnBrk="1" hangingPunct="1">
              <a:lnSpc>
                <a:spcPct val="120000"/>
              </a:lnSpc>
              <a:spcBef>
                <a:spcPct val="10000"/>
              </a:spcBef>
            </a:pPr>
            <a:r>
              <a:rPr lang="zh-CN" altLang="en-US" sz="1300" dirty="0">
                <a:latin typeface="楷体_GB2312"/>
              </a:rPr>
              <a:t>自我组织：活动既不受中央控制，也不受局部监管。</a:t>
            </a:r>
            <a:endParaRPr lang="zh-CN" altLang="en-US" sz="1300" dirty="0">
              <a:latin typeface="楷体_GB2312"/>
            </a:endParaRPr>
          </a:p>
          <a:p>
            <a:pPr lvl="0" eaLnBrk="1" hangingPunct="1"/>
            <a:endParaRPr lang="zh-CN" altLang="en-US" dirty="0"/>
          </a:p>
          <a:p>
            <a:pPr lvl="0" eaLnBrk="1" hangingPunct="1"/>
            <a:r>
              <a:rPr lang="zh-CN" altLang="en-US" dirty="0"/>
              <a:t>目前，已有的群智能理论和应用研究证明群智能方法是一种能够有效解决大多数优化问题的新方法。</a:t>
            </a:r>
            <a:endParaRPr lang="zh-CN" altLang="en-US" dirty="0"/>
          </a:p>
          <a:p>
            <a:pPr lvl="0" eaLnBrk="1" hangingPunct="1"/>
            <a:r>
              <a:rPr lang="zh-CN" altLang="en-US" dirty="0"/>
              <a:t>更重要是</a:t>
            </a:r>
            <a:r>
              <a:rPr lang="en-US" altLang="zh-CN" dirty="0"/>
              <a:t>,</a:t>
            </a:r>
            <a:r>
              <a:rPr lang="zh-CN" altLang="en-US" dirty="0"/>
              <a:t>群智能</a:t>
            </a:r>
            <a:r>
              <a:rPr lang="zh-CN" altLang="en-US" b="1" dirty="0"/>
              <a:t>潜在的并行性和分布式特点</a:t>
            </a:r>
            <a:r>
              <a:rPr lang="zh-CN" altLang="en-US" dirty="0"/>
              <a:t>为处理大量的以数据库形式存在的数据提供了技术保证。</a:t>
            </a:r>
            <a:endParaRPr lang="zh-CN" altLang="en-US" dirty="0"/>
          </a:p>
          <a:p>
            <a:pPr lvl="0" eaLnBrk="1" hangingPunct="1"/>
            <a:r>
              <a:rPr lang="zh-CN" altLang="en-US" dirty="0"/>
              <a:t>无论是从理论研究还是应用研究的角度分析</a:t>
            </a:r>
            <a:r>
              <a:rPr lang="en-US" altLang="zh-CN" dirty="0"/>
              <a:t>,</a:t>
            </a:r>
            <a:r>
              <a:rPr lang="zh-CN" altLang="en-US" dirty="0"/>
              <a:t>群智能理论及应用研究都是具有重要学术意义和现实价值的。</a:t>
            </a:r>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buNone/>
            </a:pPr>
            <a:fld id="{9A0DB2DC-4C9A-4742-B13C-FB6460FD3503}" type="slidenum">
              <a:rPr lang="en-US" altLang="zh-CN" sz="1200" dirty="0"/>
            </a:fld>
            <a:endParaRPr lang="en-US" altLang="zh-CN" sz="1200" dirty="0"/>
          </a:p>
        </p:txBody>
      </p:sp>
      <p:sp>
        <p:nvSpPr>
          <p:cNvPr id="43011" name="Rectangle 2"/>
          <p:cNvSpPr>
            <a:spLocks noGrp="1" noRot="1" noChangeAspect="1" noTextEdit="1"/>
          </p:cNvSpPr>
          <p:nvPr>
            <p:ph type="sldImg"/>
          </p:nvPr>
        </p:nvSpPr>
        <p:spPr/>
      </p:sp>
      <p:sp>
        <p:nvSpPr>
          <p:cNvPr id="43012" name="Rectangle 3"/>
          <p:cNvSpPr>
            <a:spLocks noGrp="1"/>
          </p:cNvSpPr>
          <p:nvPr>
            <p:ph type="body" idx="1"/>
          </p:nvPr>
        </p:nvSpPr>
        <p:spPr/>
        <p:txBody>
          <a:bodyPr wrap="square" lIns="91440" tIns="45720" rIns="91440" bIns="45720" anchor="t"/>
          <a:p>
            <a:pPr lvl="0" eaLnBrk="1" hangingPunct="1"/>
            <a:r>
              <a:rPr lang="en-US" altLang="zh-CN" dirty="0"/>
              <a:t>the first algorithm was aiming to search for an optimal path in a graph </a:t>
            </a:r>
            <a:endParaRPr lang="en-US" altLang="zh-CN" dirty="0"/>
          </a:p>
          <a:p>
            <a:pPr lvl="0" eaLnBrk="1" hangingPunct="1"/>
            <a:r>
              <a:rPr lang="en-US" altLang="zh-CN" dirty="0"/>
              <a:t>Marco Dorigo </a:t>
            </a:r>
            <a:r>
              <a:rPr lang="zh-CN" altLang="en-US" dirty="0"/>
              <a:t>比利时基金科学研究部主任，群智能研究领域的奠基者之一</a:t>
            </a:r>
            <a:endParaRPr lang="zh-CN" altLang="en-US" dirty="0"/>
          </a:p>
          <a:p>
            <a:pPr lvl="0" eaLnBrk="1" hangingPunct="1"/>
            <a:r>
              <a:rPr lang="zh-CN" altLang="en-US" dirty="0"/>
              <a:t>目前的研究：</a:t>
            </a:r>
            <a:r>
              <a:rPr lang="en-US" altLang="zh-CN" dirty="0"/>
              <a:t>swarm robotics</a:t>
            </a:r>
            <a:endParaRPr lang="en-US"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218114" name="幻灯片图像占位符 218113"/>
          <p:cNvSpPr>
            <a:spLocks noRot="1" noTextEdit="1"/>
          </p:cNvSpPr>
          <p:nvPr>
            <p:ph type="sldImg"/>
          </p:nvPr>
        </p:nvSpPr>
        <p:spPr/>
      </p:sp>
      <p:sp>
        <p:nvSpPr>
          <p:cNvPr id="218115" name="文本占位符 218114"/>
          <p:cNvSpPr>
            <a:spLocks noGrp="1"/>
          </p:cNvSpPr>
          <p:nvPr>
            <p:ph type="body" idx="1"/>
          </p:nvPr>
        </p:nvSpPr>
        <p:spPr/>
        <p:txBody>
          <a:bodyPr/>
          <a:p>
            <a:pPr lvl="0"/>
            <a:r>
              <a:rPr lang="zh-CN" altLang="en-US" dirty="0"/>
              <a:t>由于</a:t>
            </a:r>
            <a:r>
              <a:rPr lang="en-US" altLang="zh-CN" dirty="0"/>
              <a:t>SI</a:t>
            </a:r>
            <a:r>
              <a:rPr lang="zh-CN" altLang="en-US" dirty="0"/>
              <a:t>的理论依据是源于对生物群落社会性的模拟，因此其相关数学分析还比较薄弱，这就导致了现有研究还存在一些问题。</a:t>
            </a:r>
            <a:endParaRPr lang="zh-CN" altLang="en-US" dirty="0"/>
          </a:p>
          <a:p>
            <a:pPr lvl="0"/>
            <a:r>
              <a:rPr lang="zh-CN" altLang="en-US" dirty="0"/>
              <a:t>首先，群智能算法的数学理论基础相对薄弱，缺乏具备普遍意义的理论性分析，算法中涉及的各种参数设置一直没有确切的理论依据，通常都是按照经验型方法确定，对具体问题和应用环境的依赖性比较大。其次，同其它的自适应问题处理方法一样，群智能也不具备绝对的可信性，当处理突发事件时</a:t>
            </a:r>
            <a:r>
              <a:rPr lang="en-US" altLang="zh-CN" dirty="0"/>
              <a:t>,</a:t>
            </a:r>
            <a:r>
              <a:rPr lang="zh-CN" altLang="en-US" dirty="0"/>
              <a:t>系统的反应可能是不可测的</a:t>
            </a:r>
            <a:r>
              <a:rPr lang="en-US" altLang="zh-CN" dirty="0"/>
              <a:t>,</a:t>
            </a:r>
            <a:r>
              <a:rPr lang="zh-CN" altLang="en-US" dirty="0"/>
              <a:t>这在一定程度上增加了其应用风险。另外</a:t>
            </a:r>
            <a:r>
              <a:rPr lang="en-US" altLang="zh-CN" dirty="0"/>
              <a:t>,</a:t>
            </a:r>
            <a:r>
              <a:rPr lang="zh-CN" altLang="en-US" dirty="0"/>
              <a:t>群智能与其它各种先进技术</a:t>
            </a:r>
            <a:r>
              <a:rPr lang="en-US" altLang="zh-CN" dirty="0"/>
              <a:t>(</a:t>
            </a:r>
            <a:r>
              <a:rPr lang="zh-CN" altLang="en-US" dirty="0"/>
              <a:t>如</a:t>
            </a:r>
            <a:r>
              <a:rPr lang="en-US" altLang="zh-CN" dirty="0"/>
              <a:t>:</a:t>
            </a:r>
            <a:r>
              <a:rPr lang="zh-CN" altLang="en-US" dirty="0"/>
              <a:t>神经网络、模糊逻辑、禁忌搜索和支持向量机等</a:t>
            </a:r>
            <a:r>
              <a:rPr lang="en-US" altLang="zh-CN" dirty="0"/>
              <a:t>) </a:t>
            </a:r>
            <a:r>
              <a:rPr lang="zh-CN" altLang="en-US" dirty="0"/>
              <a:t>的融合还不足。</a:t>
            </a:r>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pic>
        <p:nvPicPr>
          <p:cNvPr id="35" name="Picture 42" descr="2008414122433361_2"/>
          <p:cNvPicPr>
            <a:picLocks noChangeAspect="1"/>
          </p:cNvPicPr>
          <p:nvPr/>
        </p:nvPicPr>
        <p:blipFill>
          <a:blip r:embed="rId2"/>
          <a:stretch>
            <a:fillRect/>
          </a:stretch>
        </p:blipFill>
        <p:spPr>
          <a:xfrm>
            <a:off x="133350" y="2470150"/>
            <a:ext cx="2519363" cy="2482850"/>
          </a:xfrm>
          <a:prstGeom prst="rect">
            <a:avLst/>
          </a:prstGeom>
          <a:noFill/>
          <a:ln w="9525">
            <a:noFill/>
          </a:ln>
        </p:spPr>
      </p:pic>
      <p:sp>
        <p:nvSpPr>
          <p:cNvPr id="4106" name="Rectangle 62"/>
          <p:cNvSpPr/>
          <p:nvPr userDrawn="1"/>
        </p:nvSpPr>
        <p:spPr>
          <a:xfrm>
            <a:off x="1543050" y="-1066800"/>
            <a:ext cx="9144000" cy="0"/>
          </a:xfrm>
          <a:prstGeom prst="rect">
            <a:avLst/>
          </a:prstGeom>
          <a:noFill/>
          <a:ln w="9525">
            <a:noFill/>
          </a:ln>
        </p:spPr>
        <p:txBody>
          <a:bodyPr lIns="91372" tIns="45686" rIns="91372" bIns="45686">
            <a:spAutoFit/>
          </a:bodyPr>
          <a:p>
            <a:pPr lvl="0" eaLnBrk="1" hangingPunct="1">
              <a:buNone/>
            </a:pPr>
            <a:endParaRPr lang="zh-CN" altLang="en-US" sz="1200" dirty="0">
              <a:latin typeface="Times New Roman" panose="02020603050405020304" pitchFamily="18" charset="0"/>
              <a:ea typeface="宋体" panose="02010600030101010101" pitchFamily="2" charset="-122"/>
            </a:endParaRPr>
          </a:p>
        </p:txBody>
      </p:sp>
      <p:sp>
        <p:nvSpPr>
          <p:cNvPr id="4107" name="Rectangle 64"/>
          <p:cNvSpPr/>
          <p:nvPr userDrawn="1"/>
        </p:nvSpPr>
        <p:spPr>
          <a:xfrm>
            <a:off x="1543050" y="-1066800"/>
            <a:ext cx="9144000" cy="0"/>
          </a:xfrm>
          <a:prstGeom prst="rect">
            <a:avLst/>
          </a:prstGeom>
          <a:noFill/>
          <a:ln w="9525">
            <a:noFill/>
          </a:ln>
        </p:spPr>
        <p:txBody>
          <a:bodyPr lIns="91372" tIns="45686" rIns="91372" bIns="45686">
            <a:spAutoFit/>
          </a:bodyPr>
          <a:p>
            <a:pPr lvl="0" eaLnBrk="1" hangingPunct="1">
              <a:buNone/>
            </a:pPr>
            <a:endParaRPr lang="zh-CN" altLang="en-US" sz="1200" dirty="0">
              <a:latin typeface="Times New Roman" panose="02020603050405020304" pitchFamily="18" charset="0"/>
              <a:ea typeface="宋体" panose="02010600030101010101" pitchFamily="2" charset="-122"/>
            </a:endParaRPr>
          </a:p>
        </p:txBody>
      </p:sp>
      <p:sp>
        <p:nvSpPr>
          <p:cNvPr id="4108" name="Rectangle 66"/>
          <p:cNvSpPr/>
          <p:nvPr userDrawn="1"/>
        </p:nvSpPr>
        <p:spPr>
          <a:xfrm>
            <a:off x="1543050" y="-1066800"/>
            <a:ext cx="9144000" cy="0"/>
          </a:xfrm>
          <a:prstGeom prst="rect">
            <a:avLst/>
          </a:prstGeom>
          <a:noFill/>
          <a:ln w="9525">
            <a:noFill/>
          </a:ln>
        </p:spPr>
        <p:txBody>
          <a:bodyPr lIns="91372" tIns="45686" rIns="91372" bIns="45686">
            <a:spAutoFit/>
          </a:bodyPr>
          <a:p>
            <a:pPr lvl="0" eaLnBrk="1" hangingPunct="1">
              <a:buNone/>
            </a:pPr>
            <a:endParaRPr lang="zh-CN" altLang="en-US" sz="1200" dirty="0">
              <a:latin typeface="Times New Roman" panose="02020603050405020304" pitchFamily="18" charset="0"/>
              <a:ea typeface="宋体" panose="02010600030101010101" pitchFamily="2" charset="-122"/>
            </a:endParaRPr>
          </a:p>
        </p:txBody>
      </p:sp>
      <p:sp>
        <p:nvSpPr>
          <p:cNvPr id="4109" name="Rectangle 68"/>
          <p:cNvSpPr/>
          <p:nvPr userDrawn="1"/>
        </p:nvSpPr>
        <p:spPr>
          <a:xfrm>
            <a:off x="1543050" y="-1066800"/>
            <a:ext cx="9144000" cy="0"/>
          </a:xfrm>
          <a:prstGeom prst="rect">
            <a:avLst/>
          </a:prstGeom>
          <a:noFill/>
          <a:ln w="9525">
            <a:noFill/>
          </a:ln>
        </p:spPr>
        <p:txBody>
          <a:bodyPr lIns="91372" tIns="45686" rIns="91372" bIns="45686">
            <a:spAutoFit/>
          </a:bodyPr>
          <a:p>
            <a:pPr lvl="0" eaLnBrk="1" hangingPunct="1">
              <a:buNone/>
            </a:pPr>
            <a:endParaRPr lang="zh-CN" altLang="en-US" sz="1200" dirty="0">
              <a:latin typeface="Times New Roman" panose="02020603050405020304" pitchFamily="18" charset="0"/>
              <a:ea typeface="宋体" panose="02010600030101010101" pitchFamily="2" charset="-122"/>
            </a:endParaRPr>
          </a:p>
        </p:txBody>
      </p:sp>
      <p:sp>
        <p:nvSpPr>
          <p:cNvPr id="4110" name="Rectangle 72"/>
          <p:cNvSpPr/>
          <p:nvPr userDrawn="1"/>
        </p:nvSpPr>
        <p:spPr>
          <a:xfrm>
            <a:off x="1543050" y="-1066800"/>
            <a:ext cx="9144000" cy="0"/>
          </a:xfrm>
          <a:prstGeom prst="rect">
            <a:avLst/>
          </a:prstGeom>
          <a:noFill/>
          <a:ln w="9525">
            <a:noFill/>
          </a:ln>
        </p:spPr>
        <p:txBody>
          <a:bodyPr lIns="91372" tIns="45686" rIns="91372" bIns="45686">
            <a:spAutoFit/>
          </a:bodyPr>
          <a:p>
            <a:pPr lvl="0" eaLnBrk="1" hangingPunct="1">
              <a:buNone/>
            </a:pPr>
            <a:endParaRPr lang="zh-CN" altLang="en-US" sz="1200" dirty="0">
              <a:latin typeface="Times New Roman" panose="02020603050405020304" pitchFamily="18" charset="0"/>
              <a:ea typeface="宋体" panose="02010600030101010101" pitchFamily="2" charset="-122"/>
            </a:endParaRPr>
          </a:p>
        </p:txBody>
      </p:sp>
      <p:sp>
        <p:nvSpPr>
          <p:cNvPr id="16" name="直角三角形 15"/>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4099" name="组合 16"/>
          <p:cNvGrpSpPr/>
          <p:nvPr/>
        </p:nvGrpSpPr>
        <p:grpSpPr>
          <a:xfrm>
            <a:off x="-3175" y="4953000"/>
            <a:ext cx="9147175" cy="1911350"/>
            <a:chOff x="-3765" y="4832896"/>
            <a:chExt cx="9147765" cy="2032192"/>
          </a:xfrm>
        </p:grpSpPr>
        <p:sp>
          <p:nvSpPr>
            <p:cNvPr id="19" name="任意多边形 18"/>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17" name="任意多边形 19"/>
            <p:cNvSpPr/>
            <p:nvPr/>
          </p:nvSpPr>
          <p:spPr>
            <a:xfrm>
              <a:off x="35443" y="5135526"/>
              <a:ext cx="9108557" cy="838200"/>
            </a:xfrm>
            <a:custGeom>
              <a:avLst/>
              <a:gdLst>
                <a:gd name="txL" fmla="*/ 0 w 5760"/>
                <a:gd name="txT" fmla="*/ 0 h 528"/>
                <a:gd name="txR" fmla="*/ 5760 w 5760"/>
                <a:gd name="txB" fmla="*/ 528 h 528"/>
              </a:gdLst>
              <a:ahLst/>
              <a:cxnLst>
                <a:cxn ang="0">
                  <a:pos x="0" y="0"/>
                </a:cxn>
                <a:cxn ang="0">
                  <a:pos x="5760" y="0"/>
                </a:cxn>
                <a:cxn ang="0">
                  <a:pos x="5760" y="528"/>
                </a:cxn>
                <a:cxn ang="0">
                  <a:pos x="48" y="0"/>
                </a:cxn>
              </a:cxnLst>
              <a:rect l="txL" t="txT" r="txR" b="txB"/>
              <a:pathLst>
                <a:path w="5760" h="528">
                  <a:moveTo>
                    <a:pt x="0" y="0"/>
                  </a:moveTo>
                  <a:lnTo>
                    <a:pt x="5760" y="0"/>
                  </a:lnTo>
                  <a:lnTo>
                    <a:pt x="5760" y="528"/>
                  </a:lnTo>
                  <a:lnTo>
                    <a:pt x="48" y="0"/>
                  </a:lnTo>
                </a:path>
              </a:pathLst>
            </a:custGeom>
            <a:solidFill>
              <a:srgbClr val="000000">
                <a:alpha val="100000"/>
              </a:srgbClr>
            </a:solidFill>
            <a:ln w="9525">
              <a:noFill/>
            </a:ln>
          </p:spPr>
          <p:txBody>
            <a:bodyPr/>
            <a:p>
              <a:endParaRPr lang="zh-CN" altLang="en-US"/>
            </a:p>
          </p:txBody>
        </p:sp>
        <p:sp>
          <p:nvSpPr>
            <p:cNvPr id="21" name="任意多边形 20"/>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23" name="直接连接符 22"/>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4100" name="Rectangle 62"/>
          <p:cNvSpPr/>
          <p:nvPr/>
        </p:nvSpPr>
        <p:spPr>
          <a:xfrm>
            <a:off x="1543050" y="-1066800"/>
            <a:ext cx="9144000" cy="0"/>
          </a:xfrm>
          <a:prstGeom prst="rect">
            <a:avLst/>
          </a:prstGeom>
          <a:noFill/>
          <a:ln w="9525">
            <a:noFill/>
          </a:ln>
        </p:spPr>
        <p:txBody>
          <a:bodyPr lIns="91372" tIns="45686" rIns="91372" bIns="45686">
            <a:spAutoFit/>
          </a:bodyPr>
          <a:p>
            <a:pPr lvl="0" eaLnBrk="1" hangingPunct="1">
              <a:buNone/>
            </a:pPr>
            <a:endParaRPr lang="zh-CN" altLang="en-US" sz="1200" dirty="0">
              <a:latin typeface="Times New Roman" panose="02020603050405020304" pitchFamily="18" charset="0"/>
              <a:ea typeface="宋体" panose="02010600030101010101" pitchFamily="2" charset="-122"/>
            </a:endParaRPr>
          </a:p>
        </p:txBody>
      </p:sp>
      <p:sp>
        <p:nvSpPr>
          <p:cNvPr id="4101" name="Rectangle 64"/>
          <p:cNvSpPr/>
          <p:nvPr/>
        </p:nvSpPr>
        <p:spPr>
          <a:xfrm>
            <a:off x="1543050" y="-1066800"/>
            <a:ext cx="9144000" cy="0"/>
          </a:xfrm>
          <a:prstGeom prst="rect">
            <a:avLst/>
          </a:prstGeom>
          <a:noFill/>
          <a:ln w="9525">
            <a:noFill/>
          </a:ln>
        </p:spPr>
        <p:txBody>
          <a:bodyPr lIns="91372" tIns="45686" rIns="91372" bIns="45686">
            <a:spAutoFit/>
          </a:bodyPr>
          <a:p>
            <a:pPr lvl="0" eaLnBrk="1" hangingPunct="1">
              <a:buNone/>
            </a:pPr>
            <a:endParaRPr lang="zh-CN" altLang="en-US" sz="1200" dirty="0">
              <a:latin typeface="Times New Roman" panose="02020603050405020304" pitchFamily="18" charset="0"/>
              <a:ea typeface="宋体" panose="02010600030101010101" pitchFamily="2" charset="-122"/>
            </a:endParaRPr>
          </a:p>
        </p:txBody>
      </p:sp>
      <p:sp>
        <p:nvSpPr>
          <p:cNvPr id="4102" name="Rectangle 66"/>
          <p:cNvSpPr/>
          <p:nvPr/>
        </p:nvSpPr>
        <p:spPr>
          <a:xfrm>
            <a:off x="1543050" y="-1066800"/>
            <a:ext cx="9144000" cy="0"/>
          </a:xfrm>
          <a:prstGeom prst="rect">
            <a:avLst/>
          </a:prstGeom>
          <a:noFill/>
          <a:ln w="9525">
            <a:noFill/>
          </a:ln>
        </p:spPr>
        <p:txBody>
          <a:bodyPr lIns="91372" tIns="45686" rIns="91372" bIns="45686">
            <a:spAutoFit/>
          </a:bodyPr>
          <a:p>
            <a:pPr lvl="0" eaLnBrk="1" hangingPunct="1">
              <a:buNone/>
            </a:pPr>
            <a:endParaRPr lang="zh-CN" altLang="en-US" sz="1200" dirty="0">
              <a:latin typeface="Times New Roman" panose="02020603050405020304" pitchFamily="18" charset="0"/>
              <a:ea typeface="宋体" panose="02010600030101010101" pitchFamily="2" charset="-122"/>
            </a:endParaRPr>
          </a:p>
        </p:txBody>
      </p:sp>
      <p:sp>
        <p:nvSpPr>
          <p:cNvPr id="4103" name="Rectangle 68"/>
          <p:cNvSpPr/>
          <p:nvPr/>
        </p:nvSpPr>
        <p:spPr>
          <a:xfrm>
            <a:off x="1543050" y="-1066800"/>
            <a:ext cx="9144000" cy="0"/>
          </a:xfrm>
          <a:prstGeom prst="rect">
            <a:avLst/>
          </a:prstGeom>
          <a:noFill/>
          <a:ln w="9525">
            <a:noFill/>
          </a:ln>
        </p:spPr>
        <p:txBody>
          <a:bodyPr lIns="91372" tIns="45686" rIns="91372" bIns="45686">
            <a:spAutoFit/>
          </a:bodyPr>
          <a:p>
            <a:pPr lvl="0" eaLnBrk="1" hangingPunct="1">
              <a:buNone/>
            </a:pPr>
            <a:endParaRPr lang="zh-CN" altLang="en-US" sz="1200" dirty="0">
              <a:latin typeface="Times New Roman" panose="02020603050405020304" pitchFamily="18" charset="0"/>
              <a:ea typeface="宋体" panose="02010600030101010101" pitchFamily="2" charset="-122"/>
            </a:endParaRPr>
          </a:p>
        </p:txBody>
      </p:sp>
      <p:sp>
        <p:nvSpPr>
          <p:cNvPr id="4104" name="Rectangle 72"/>
          <p:cNvSpPr/>
          <p:nvPr/>
        </p:nvSpPr>
        <p:spPr>
          <a:xfrm>
            <a:off x="1543050" y="-1066800"/>
            <a:ext cx="9144000" cy="0"/>
          </a:xfrm>
          <a:prstGeom prst="rect">
            <a:avLst/>
          </a:prstGeom>
          <a:noFill/>
          <a:ln w="9525">
            <a:noFill/>
          </a:ln>
        </p:spPr>
        <p:txBody>
          <a:bodyPr lIns="91372" tIns="45686" rIns="91372" bIns="45686">
            <a:spAutoFit/>
          </a:bodyPr>
          <a:p>
            <a:pPr lvl="0" eaLnBrk="1" hangingPunct="1">
              <a:buNone/>
            </a:pPr>
            <a:endParaRPr lang="zh-CN" altLang="en-US" sz="1200" dirty="0">
              <a:latin typeface="Times New Roman" panose="02020603050405020304" pitchFamily="18" charset="0"/>
              <a:ea typeface="宋体" panose="02010600030101010101" pitchFamily="2" charset="-122"/>
            </a:endParaRPr>
          </a:p>
        </p:txBody>
      </p:sp>
      <p:sp>
        <p:nvSpPr>
          <p:cNvPr id="9" name="标题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lstStyle>
          <a:p>
            <a:r>
              <a:rPr kumimoji="0" lang="zh-CN" altLang="en-US" smtClean="0"/>
              <a:t>单击此处编辑母版标题样式</a:t>
            </a:r>
            <a:endParaRPr kumimoji="0" lang="en-US"/>
          </a:p>
        </p:txBody>
      </p:sp>
      <p:sp>
        <p:nvSpPr>
          <p:cNvPr id="17" name="副标题 16"/>
          <p:cNvSpPr>
            <a:spLocks noGrp="1"/>
          </p:cNvSpPr>
          <p:nvPr>
            <p:ph type="subTitle" idx="1"/>
          </p:nvPr>
        </p:nvSpPr>
        <p:spPr>
          <a:xfrm>
            <a:off x="685800" y="3611607"/>
            <a:ext cx="7772400" cy="1199704"/>
          </a:xfrm>
        </p:spPr>
        <p:txBody>
          <a:bodyPr lIns="45720" rIns="45720"/>
          <a:lstStyle>
            <a:lvl1pPr marL="0" marR="64135"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41" name="日期占位符 29"/>
          <p:cNvSpPr>
            <a:spLocks noGrp="1"/>
          </p:cNvSpPr>
          <p:nvPr>
            <p:ph type="dt" sz="half" idx="2"/>
          </p:nvPr>
        </p:nvSpPr>
        <p:spPr>
          <a:xfrm>
            <a:off x="6727825" y="6408738"/>
            <a:ext cx="1919288" cy="365125"/>
          </a:xfrm>
          <a:prstGeom prst="rect">
            <a:avLst/>
          </a:prstGeom>
        </p:spPr>
        <p:txBody>
          <a:bodyPr vert="horz" anchor="b"/>
          <a:lstStyle>
            <a:lvl1pPr>
              <a:defRPr>
                <a:solidFill>
                  <a:srgbClr val="FFFFFF"/>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42" name="页脚占位符 18"/>
          <p:cNvSpPr>
            <a:spLocks noGrp="1"/>
          </p:cNvSpPr>
          <p:nvPr>
            <p:ph type="ftr" sz="quarter" idx="3"/>
          </p:nvPr>
        </p:nvSpPr>
        <p:spPr>
          <a:xfrm>
            <a:off x="4379913" y="6408738"/>
            <a:ext cx="2351088" cy="365125"/>
          </a:xfrm>
          <a:prstGeom prst="rect">
            <a:avLst/>
          </a:prstGeom>
        </p:spPr>
        <p:txBody>
          <a:bodyPr vert="horz" anchor="b"/>
          <a:lstStyle>
            <a:lvl1pPr>
              <a:defRPr>
                <a:solidFill>
                  <a:schemeClr val="accent1">
                    <a:tint val="20000"/>
                  </a:schemeClr>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accent1">
                  <a:tint val="20000"/>
                </a:schemeClr>
              </a:solidFill>
              <a:effectLst/>
              <a:uLnTx/>
              <a:uFillTx/>
              <a:latin typeface="Arial" panose="020B0604020202020204" pitchFamily="34" charset="0"/>
              <a:ea typeface="宋体" panose="02010600030101010101" pitchFamily="2" charset="-122"/>
              <a:cs typeface="+mn-cs"/>
            </a:endParaRPr>
          </a:p>
        </p:txBody>
      </p:sp>
      <p:sp>
        <p:nvSpPr>
          <p:cNvPr id="43" name="灯片编号占位符 26"/>
          <p:cNvSpPr>
            <a:spLocks noGrp="1"/>
          </p:cNvSpPr>
          <p:nvPr>
            <p:ph type="sldNum" sz="quarter" idx="4"/>
          </p:nvPr>
        </p:nvSpPr>
        <p:spPr>
          <a:xfrm>
            <a:off x="8647113" y="6408738"/>
            <a:ext cx="366713" cy="365125"/>
          </a:xfrm>
          <a:prstGeom prst="rect">
            <a:avLst/>
          </a:prstGeom>
        </p:spPr>
        <p:txBody>
          <a:bodyPr vert="horz" anchor="b"/>
          <a:lstStyle>
            <a:lvl1pPr>
              <a:defRPr>
                <a:solidFill>
                  <a:srgbClr val="FFFFFF"/>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zh-CN" altLang="zh-CN" sz="10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linds(horizontal)">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1481329"/>
            <a:ext cx="8229600" cy="4386071"/>
          </a:xfrm>
        </p:spPr>
        <p:txBody>
          <a:bodyPr vert="eaVert"/>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endParaRPr kumimoji="0" lang="zh-CN"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4013" y="274640"/>
            <a:ext cx="1777470" cy="5592761"/>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41"/>
            <a:ext cx="6324600" cy="5592760"/>
          </a:xfrm>
        </p:spPr>
        <p:txBody>
          <a:bodyPr vert="eaVert"/>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endParaRPr kumimoji="0" lang="zh-CN"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03313" y="215900"/>
            <a:ext cx="7793037" cy="69691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123950" y="1508125"/>
            <a:ext cx="3810000" cy="45116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5086350" y="1508125"/>
            <a:ext cx="3810000" cy="45116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6" name="日期占位符 4"/>
          <p:cNvSpPr>
            <a:spLocks noGrp="1"/>
          </p:cNvSpPr>
          <p:nvPr>
            <p:ph type="dt" sz="half" idx="12"/>
          </p:nvPr>
        </p:nvSpPr>
        <p:spPr>
          <a:xfrm>
            <a:off x="914400" y="6383338"/>
            <a:ext cx="1905000" cy="457200"/>
          </a:xfrm>
          <a:prstGeom prst="rect">
            <a:avLst/>
          </a:prstGeom>
        </p:spPr>
        <p:txBody>
          <a:bodyPr vert="horz" anchor="b"/>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 name="页脚占位符 5"/>
          <p:cNvSpPr>
            <a:spLocks noGrp="1"/>
          </p:cNvSpPr>
          <p:nvPr>
            <p:ph type="ftr" sz="quarter" idx="3"/>
          </p:nvPr>
        </p:nvSpPr>
        <p:spPr>
          <a:xfrm>
            <a:off x="3352800" y="6383338"/>
            <a:ext cx="2895600" cy="457200"/>
          </a:xfrm>
          <a:prstGeom prst="rect">
            <a:avLst/>
          </a:prstGeom>
        </p:spPr>
        <p:txBody>
          <a:bodyPr vert="horz" anchor="b"/>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 name="灯片编号占位符 6"/>
          <p:cNvSpPr>
            <a:spLocks noGrp="1"/>
          </p:cNvSpPr>
          <p:nvPr>
            <p:ph type="sldNum" sz="quarter" idx="4"/>
          </p:nvPr>
        </p:nvSpPr>
        <p:spPr>
          <a:xfrm>
            <a:off x="7010400" y="6307138"/>
            <a:ext cx="1905000" cy="474663"/>
          </a:xfrm>
          <a:prstGeom prst="rect">
            <a:avLst/>
          </a:prstGeom>
        </p:spPr>
        <p:txBody>
          <a:bodyPr vert="horz" anchor="b"/>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zh-CN"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showMasterPhAnim="0" showMasterSp="0">
  <p:cSld name="标题幻灯片">
    <p:bg>
      <p:bgPr>
        <a:solidFill>
          <a:schemeClr val="bg1"/>
        </a:solidFill>
        <a:effectLst/>
      </p:bgPr>
    </p:bg>
    <p:spTree>
      <p:nvGrpSpPr>
        <p:cNvPr id="1" name=""/>
        <p:cNvGrpSpPr/>
        <p:nvPr/>
      </p:nvGrpSpPr>
      <p:grpSpPr>
        <a:xfrm>
          <a:off x="0" y="0"/>
          <a:ext cx="0" cy="0"/>
          <a:chOff x="0" y="0"/>
          <a:chExt cx="0" cy="0"/>
        </a:xfrm>
      </p:grpSpPr>
      <p:pic>
        <p:nvPicPr>
          <p:cNvPr id="77" name="Picture 42" descr="2008414122433361_2"/>
          <p:cNvPicPr>
            <a:picLocks noChangeAspect="1"/>
          </p:cNvPicPr>
          <p:nvPr userDrawn="1"/>
        </p:nvPicPr>
        <p:blipFill>
          <a:blip r:embed="rId2"/>
          <a:stretch>
            <a:fillRect/>
          </a:stretch>
        </p:blipFill>
        <p:spPr>
          <a:xfrm>
            <a:off x="1403350" y="3789363"/>
            <a:ext cx="2519363" cy="2482850"/>
          </a:xfrm>
          <a:prstGeom prst="rect">
            <a:avLst/>
          </a:prstGeom>
          <a:noFill/>
          <a:ln w="9525">
            <a:noFill/>
          </a:ln>
        </p:spPr>
      </p:pic>
      <p:sp>
        <p:nvSpPr>
          <p:cNvPr id="13314" name="Rectangle 40"/>
          <p:cNvSpPr/>
          <p:nvPr/>
        </p:nvSpPr>
        <p:spPr>
          <a:xfrm>
            <a:off x="290513" y="133350"/>
            <a:ext cx="438150" cy="587375"/>
          </a:xfrm>
          <a:prstGeom prst="rect">
            <a:avLst/>
          </a:prstGeom>
          <a:solidFill>
            <a:schemeClr val="accent2"/>
          </a:solidFill>
          <a:ln w="9525">
            <a:noFill/>
          </a:ln>
        </p:spPr>
        <p:txBody>
          <a:bodyPr wrap="none" anchor="ctr"/>
          <a:p>
            <a:pPr lvl="0" eaLnBrk="1" hangingPunct="1">
              <a:buNone/>
            </a:pPr>
            <a:endParaRPr lang="zh-CN" altLang="en-US" sz="2400" dirty="0">
              <a:latin typeface="Tahoma" panose="020B0604030504040204" pitchFamily="34" charset="0"/>
              <a:ea typeface="宋体" panose="02010600030101010101" pitchFamily="2" charset="-122"/>
            </a:endParaRPr>
          </a:p>
        </p:txBody>
      </p:sp>
      <p:sp>
        <p:nvSpPr>
          <p:cNvPr id="13315" name="Rectangle 41"/>
          <p:cNvSpPr/>
          <p:nvPr/>
        </p:nvSpPr>
        <p:spPr>
          <a:xfrm>
            <a:off x="673100" y="133350"/>
            <a:ext cx="328613" cy="587375"/>
          </a:xfrm>
          <a:prstGeom prst="rect">
            <a:avLst/>
          </a:prstGeom>
          <a:gradFill rotWithShape="0">
            <a:gsLst>
              <a:gs pos="0">
                <a:schemeClr val="accent2"/>
              </a:gs>
              <a:gs pos="100000">
                <a:schemeClr val="bg1"/>
              </a:gs>
            </a:gsLst>
            <a:lin ang="0" scaled="1"/>
            <a:tileRect/>
          </a:gradFill>
          <a:ln w="9525">
            <a:noFill/>
          </a:ln>
        </p:spPr>
        <p:txBody>
          <a:bodyPr wrap="none" anchor="ctr"/>
          <a:p>
            <a:pPr lvl="0" eaLnBrk="1" hangingPunct="1">
              <a:buNone/>
            </a:pPr>
            <a:endParaRPr lang="zh-CN" altLang="en-US" sz="2400" dirty="0">
              <a:latin typeface="Tahoma" panose="020B0604030504040204" pitchFamily="34" charset="0"/>
              <a:ea typeface="宋体" panose="02010600030101010101" pitchFamily="2" charset="-122"/>
            </a:endParaRPr>
          </a:p>
        </p:txBody>
      </p:sp>
      <p:sp>
        <p:nvSpPr>
          <p:cNvPr id="13316" name="Rectangle 42"/>
          <p:cNvSpPr/>
          <p:nvPr/>
        </p:nvSpPr>
        <p:spPr>
          <a:xfrm>
            <a:off x="414338" y="655638"/>
            <a:ext cx="422275" cy="587375"/>
          </a:xfrm>
          <a:prstGeom prst="rect">
            <a:avLst/>
          </a:prstGeom>
          <a:solidFill>
            <a:schemeClr val="folHlink"/>
          </a:solidFill>
          <a:ln w="9525">
            <a:noFill/>
          </a:ln>
        </p:spPr>
        <p:txBody>
          <a:bodyPr wrap="none" anchor="ctr"/>
          <a:p>
            <a:pPr lvl="0" eaLnBrk="1" hangingPunct="1">
              <a:buNone/>
            </a:pPr>
            <a:endParaRPr lang="zh-CN" altLang="en-US" sz="2400" dirty="0">
              <a:latin typeface="Tahoma" panose="020B0604030504040204" pitchFamily="34" charset="0"/>
              <a:ea typeface="宋体" panose="02010600030101010101" pitchFamily="2" charset="-122"/>
            </a:endParaRPr>
          </a:p>
        </p:txBody>
      </p:sp>
      <p:sp>
        <p:nvSpPr>
          <p:cNvPr id="13317" name="Rectangle 43"/>
          <p:cNvSpPr/>
          <p:nvPr/>
        </p:nvSpPr>
        <p:spPr>
          <a:xfrm>
            <a:off x="784225" y="655638"/>
            <a:ext cx="368300" cy="587375"/>
          </a:xfrm>
          <a:prstGeom prst="rect">
            <a:avLst/>
          </a:prstGeom>
          <a:gradFill rotWithShape="0">
            <a:gsLst>
              <a:gs pos="0">
                <a:schemeClr val="folHlink"/>
              </a:gs>
              <a:gs pos="100000">
                <a:schemeClr val="bg1"/>
              </a:gs>
            </a:gsLst>
            <a:lin ang="0" scaled="1"/>
            <a:tileRect/>
          </a:gradFill>
          <a:ln w="9525">
            <a:noFill/>
          </a:ln>
        </p:spPr>
        <p:txBody>
          <a:bodyPr wrap="none" anchor="ctr"/>
          <a:p>
            <a:pPr lvl="0" eaLnBrk="1" hangingPunct="1">
              <a:buNone/>
            </a:pPr>
            <a:endParaRPr lang="zh-CN" altLang="en-US" sz="2400" dirty="0">
              <a:latin typeface="Tahoma" panose="020B0604030504040204" pitchFamily="34" charset="0"/>
              <a:ea typeface="宋体" panose="02010600030101010101" pitchFamily="2" charset="-122"/>
            </a:endParaRPr>
          </a:p>
        </p:txBody>
      </p:sp>
      <p:sp>
        <p:nvSpPr>
          <p:cNvPr id="13318" name="Rectangle 44"/>
          <p:cNvSpPr/>
          <p:nvPr/>
        </p:nvSpPr>
        <p:spPr>
          <a:xfrm>
            <a:off x="0" y="565150"/>
            <a:ext cx="560388" cy="522288"/>
          </a:xfrm>
          <a:prstGeom prst="rect">
            <a:avLst/>
          </a:prstGeom>
          <a:gradFill rotWithShape="0">
            <a:gsLst>
              <a:gs pos="0">
                <a:schemeClr val="bg1"/>
              </a:gs>
              <a:gs pos="100000">
                <a:schemeClr val="hlink"/>
              </a:gs>
            </a:gsLst>
            <a:lin ang="18900000" scaled="1"/>
            <a:tileRect/>
          </a:gradFill>
          <a:ln w="9525">
            <a:noFill/>
          </a:ln>
        </p:spPr>
        <p:txBody>
          <a:bodyPr wrap="none" anchor="ctr"/>
          <a:p>
            <a:pPr lvl="0" eaLnBrk="1" hangingPunct="1">
              <a:buNone/>
            </a:pPr>
            <a:endParaRPr lang="zh-CN" altLang="en-US" sz="2400" dirty="0">
              <a:latin typeface="Tahoma" panose="020B0604030504040204" pitchFamily="34" charset="0"/>
              <a:ea typeface="宋体" panose="02010600030101010101" pitchFamily="2" charset="-122"/>
            </a:endParaRPr>
          </a:p>
        </p:txBody>
      </p:sp>
      <p:sp>
        <p:nvSpPr>
          <p:cNvPr id="13319" name="Rectangle 45"/>
          <p:cNvSpPr/>
          <p:nvPr/>
        </p:nvSpPr>
        <p:spPr>
          <a:xfrm>
            <a:off x="533400" y="0"/>
            <a:ext cx="31750" cy="1301750"/>
          </a:xfrm>
          <a:prstGeom prst="rect">
            <a:avLst/>
          </a:prstGeom>
          <a:solidFill>
            <a:schemeClr val="bg2"/>
          </a:solidFill>
          <a:ln w="9525">
            <a:noFill/>
          </a:ln>
        </p:spPr>
        <p:txBody>
          <a:bodyPr wrap="none" anchor="ctr"/>
          <a:p>
            <a:pPr lvl="0" eaLnBrk="1" hangingPunct="1">
              <a:buNone/>
            </a:pPr>
            <a:endParaRPr lang="zh-CN" altLang="en-US" sz="2400" dirty="0">
              <a:latin typeface="Tahoma" panose="020B0604030504040204" pitchFamily="34" charset="0"/>
              <a:ea typeface="宋体" panose="02010600030101010101" pitchFamily="2" charset="-122"/>
            </a:endParaRPr>
          </a:p>
        </p:txBody>
      </p:sp>
      <p:sp>
        <p:nvSpPr>
          <p:cNvPr id="13320" name="Rectangle 46"/>
          <p:cNvSpPr/>
          <p:nvPr/>
        </p:nvSpPr>
        <p:spPr>
          <a:xfrm>
            <a:off x="315913" y="977900"/>
            <a:ext cx="8226425" cy="39688"/>
          </a:xfrm>
          <a:prstGeom prst="rect">
            <a:avLst/>
          </a:prstGeom>
          <a:gradFill rotWithShape="0">
            <a:gsLst>
              <a:gs pos="0">
                <a:schemeClr val="bg2"/>
              </a:gs>
              <a:gs pos="100000">
                <a:schemeClr val="bg1"/>
              </a:gs>
            </a:gsLst>
            <a:lin ang="0" scaled="1"/>
            <a:tileRect/>
          </a:gradFill>
          <a:ln w="9525">
            <a:noFill/>
          </a:ln>
        </p:spPr>
        <p:txBody>
          <a:bodyPr wrap="none" anchor="ctr"/>
          <a:p>
            <a:pPr lvl="0" eaLnBrk="1" hangingPunct="1">
              <a:buNone/>
            </a:pPr>
            <a:endParaRPr lang="zh-CN" altLang="en-US" sz="2400" dirty="0">
              <a:latin typeface="Tahoma" panose="020B0604030504040204" pitchFamily="34" charset="0"/>
              <a:ea typeface="宋体" panose="02010600030101010101" pitchFamily="2" charset="-122"/>
            </a:endParaRPr>
          </a:p>
        </p:txBody>
      </p:sp>
      <p:sp>
        <p:nvSpPr>
          <p:cNvPr id="13321" name="Rectangle 48"/>
          <p:cNvSpPr>
            <a:spLocks noChangeAspect="1"/>
          </p:cNvSpPr>
          <p:nvPr/>
        </p:nvSpPr>
        <p:spPr>
          <a:xfrm flipH="1">
            <a:off x="8337550" y="6348413"/>
            <a:ext cx="254000" cy="282575"/>
          </a:xfrm>
          <a:prstGeom prst="rect">
            <a:avLst/>
          </a:prstGeom>
          <a:solidFill>
            <a:schemeClr val="folHlink"/>
          </a:solidFill>
          <a:ln w="9525">
            <a:noFill/>
          </a:ln>
        </p:spPr>
        <p:txBody>
          <a:bodyPr wrap="none" anchor="ctr"/>
          <a:p>
            <a:pPr lvl="0" eaLnBrk="1" hangingPunct="1">
              <a:buNone/>
            </a:pPr>
            <a:endParaRPr lang="zh-CN" altLang="en-US" sz="2400" dirty="0">
              <a:latin typeface="Tahoma" panose="020B0604030504040204" pitchFamily="34" charset="0"/>
              <a:ea typeface="宋体" panose="02010600030101010101" pitchFamily="2" charset="-122"/>
            </a:endParaRPr>
          </a:p>
        </p:txBody>
      </p:sp>
      <p:sp>
        <p:nvSpPr>
          <p:cNvPr id="13322" name="Rectangle 49"/>
          <p:cNvSpPr>
            <a:spLocks noChangeAspect="1"/>
          </p:cNvSpPr>
          <p:nvPr/>
        </p:nvSpPr>
        <p:spPr>
          <a:xfrm flipH="1">
            <a:off x="8148638" y="6348413"/>
            <a:ext cx="220662" cy="282575"/>
          </a:xfrm>
          <a:prstGeom prst="rect">
            <a:avLst/>
          </a:prstGeom>
          <a:gradFill rotWithShape="0">
            <a:gsLst>
              <a:gs pos="0">
                <a:schemeClr val="folHlink"/>
              </a:gs>
              <a:gs pos="100000">
                <a:schemeClr val="bg1"/>
              </a:gs>
            </a:gsLst>
            <a:lin ang="0" scaled="1"/>
            <a:tileRect/>
          </a:gradFill>
          <a:ln w="9525">
            <a:noFill/>
          </a:ln>
        </p:spPr>
        <p:txBody>
          <a:bodyPr wrap="none" anchor="ctr"/>
          <a:p>
            <a:pPr lvl="0" eaLnBrk="1" hangingPunct="1">
              <a:buNone/>
            </a:pPr>
            <a:endParaRPr lang="zh-CN" altLang="en-US" sz="2400" dirty="0">
              <a:latin typeface="Tahoma" panose="020B0604030504040204" pitchFamily="34" charset="0"/>
              <a:ea typeface="宋体" panose="02010600030101010101" pitchFamily="2" charset="-122"/>
            </a:endParaRPr>
          </a:p>
        </p:txBody>
      </p:sp>
      <p:sp>
        <p:nvSpPr>
          <p:cNvPr id="13323" name="Line 51"/>
          <p:cNvSpPr/>
          <p:nvPr/>
        </p:nvSpPr>
        <p:spPr>
          <a:xfrm>
            <a:off x="5715000" y="6477000"/>
            <a:ext cx="3200400" cy="0"/>
          </a:xfrm>
          <a:prstGeom prst="line">
            <a:avLst/>
          </a:prstGeom>
          <a:ln w="9525" cap="flat" cmpd="sng">
            <a:solidFill>
              <a:schemeClr val="tx1"/>
            </a:solidFill>
            <a:prstDash val="solid"/>
            <a:headEnd type="none" w="med" len="med"/>
            <a:tailEnd type="none" w="med" len="med"/>
          </a:ln>
        </p:spPr>
      </p:sp>
      <p:sp>
        <p:nvSpPr>
          <p:cNvPr id="13324" name="Line 53"/>
          <p:cNvSpPr/>
          <p:nvPr/>
        </p:nvSpPr>
        <p:spPr>
          <a:xfrm>
            <a:off x="8370888" y="6305550"/>
            <a:ext cx="0" cy="552450"/>
          </a:xfrm>
          <a:prstGeom prst="line">
            <a:avLst/>
          </a:prstGeom>
          <a:ln w="9525" cap="flat" cmpd="sng">
            <a:solidFill>
              <a:schemeClr val="tx1"/>
            </a:solidFill>
            <a:prstDash val="solid"/>
            <a:headEnd type="none" w="med" len="med"/>
            <a:tailEnd type="none" w="med" len="med"/>
          </a:ln>
        </p:spPr>
      </p:sp>
      <p:pic>
        <p:nvPicPr>
          <p:cNvPr id="13325" name="Picture 60" descr="csu"/>
          <p:cNvPicPr>
            <a:picLocks noChangeAspect="1"/>
          </p:cNvPicPr>
          <p:nvPr/>
        </p:nvPicPr>
        <p:blipFill>
          <a:blip r:embed="rId3"/>
          <a:stretch>
            <a:fillRect/>
          </a:stretch>
        </p:blipFill>
        <p:spPr>
          <a:xfrm>
            <a:off x="7772400" y="133350"/>
            <a:ext cx="1209675" cy="1209675"/>
          </a:xfrm>
          <a:prstGeom prst="rect">
            <a:avLst/>
          </a:prstGeom>
          <a:noFill/>
          <a:ln w="9525">
            <a:noFill/>
          </a:ln>
        </p:spPr>
      </p:pic>
      <p:sp>
        <p:nvSpPr>
          <p:cNvPr id="13326" name="Rectangle 62"/>
          <p:cNvSpPr/>
          <p:nvPr/>
        </p:nvSpPr>
        <p:spPr>
          <a:xfrm>
            <a:off x="1543050" y="-1066800"/>
            <a:ext cx="9144000" cy="0"/>
          </a:xfrm>
          <a:prstGeom prst="rect">
            <a:avLst/>
          </a:prstGeom>
          <a:noFill/>
          <a:ln w="9525">
            <a:noFill/>
          </a:ln>
        </p:spPr>
        <p:txBody>
          <a:bodyPr lIns="91372" tIns="45686" rIns="91372" bIns="45686">
            <a:spAutoFit/>
          </a:bodyPr>
          <a:p>
            <a:pPr lvl="0" eaLnBrk="1" hangingPunct="1">
              <a:buNone/>
            </a:pPr>
            <a:endParaRPr lang="zh-CN" altLang="en-US" sz="1200" dirty="0">
              <a:latin typeface="Times New Roman" panose="02020603050405020304" pitchFamily="18" charset="0"/>
              <a:ea typeface="宋体" panose="02010600030101010101" pitchFamily="2" charset="-122"/>
            </a:endParaRPr>
          </a:p>
        </p:txBody>
      </p:sp>
      <p:sp>
        <p:nvSpPr>
          <p:cNvPr id="13327" name="Rectangle 64"/>
          <p:cNvSpPr/>
          <p:nvPr/>
        </p:nvSpPr>
        <p:spPr>
          <a:xfrm>
            <a:off x="1543050" y="-1066800"/>
            <a:ext cx="9144000" cy="0"/>
          </a:xfrm>
          <a:prstGeom prst="rect">
            <a:avLst/>
          </a:prstGeom>
          <a:noFill/>
          <a:ln w="9525">
            <a:noFill/>
          </a:ln>
        </p:spPr>
        <p:txBody>
          <a:bodyPr lIns="91372" tIns="45686" rIns="91372" bIns="45686">
            <a:spAutoFit/>
          </a:bodyPr>
          <a:p>
            <a:pPr lvl="0" eaLnBrk="1" hangingPunct="1">
              <a:buNone/>
            </a:pPr>
            <a:endParaRPr lang="zh-CN" altLang="en-US" sz="1200" dirty="0">
              <a:latin typeface="Times New Roman" panose="02020603050405020304" pitchFamily="18" charset="0"/>
              <a:ea typeface="宋体" panose="02010600030101010101" pitchFamily="2" charset="-122"/>
            </a:endParaRPr>
          </a:p>
        </p:txBody>
      </p:sp>
      <p:sp>
        <p:nvSpPr>
          <p:cNvPr id="13328" name="Rectangle 66"/>
          <p:cNvSpPr/>
          <p:nvPr/>
        </p:nvSpPr>
        <p:spPr>
          <a:xfrm>
            <a:off x="1543050" y="-1066800"/>
            <a:ext cx="9144000" cy="0"/>
          </a:xfrm>
          <a:prstGeom prst="rect">
            <a:avLst/>
          </a:prstGeom>
          <a:noFill/>
          <a:ln w="9525">
            <a:noFill/>
          </a:ln>
        </p:spPr>
        <p:txBody>
          <a:bodyPr lIns="91372" tIns="45686" rIns="91372" bIns="45686">
            <a:spAutoFit/>
          </a:bodyPr>
          <a:p>
            <a:pPr lvl="0" eaLnBrk="1" hangingPunct="1">
              <a:buNone/>
            </a:pPr>
            <a:endParaRPr lang="zh-CN" altLang="en-US" sz="1200" dirty="0">
              <a:latin typeface="Times New Roman" panose="02020603050405020304" pitchFamily="18" charset="0"/>
              <a:ea typeface="宋体" panose="02010600030101010101" pitchFamily="2" charset="-122"/>
            </a:endParaRPr>
          </a:p>
        </p:txBody>
      </p:sp>
      <p:sp>
        <p:nvSpPr>
          <p:cNvPr id="13329" name="Rectangle 68"/>
          <p:cNvSpPr/>
          <p:nvPr/>
        </p:nvSpPr>
        <p:spPr>
          <a:xfrm>
            <a:off x="1543050" y="-1066800"/>
            <a:ext cx="9144000" cy="0"/>
          </a:xfrm>
          <a:prstGeom prst="rect">
            <a:avLst/>
          </a:prstGeom>
          <a:noFill/>
          <a:ln w="9525">
            <a:noFill/>
          </a:ln>
        </p:spPr>
        <p:txBody>
          <a:bodyPr lIns="91372" tIns="45686" rIns="91372" bIns="45686">
            <a:spAutoFit/>
          </a:bodyPr>
          <a:p>
            <a:pPr lvl="0" eaLnBrk="1" hangingPunct="1">
              <a:buNone/>
            </a:pPr>
            <a:endParaRPr lang="zh-CN" altLang="en-US" sz="1200" dirty="0">
              <a:latin typeface="Times New Roman" panose="02020603050405020304" pitchFamily="18" charset="0"/>
              <a:ea typeface="宋体" panose="02010600030101010101" pitchFamily="2" charset="-122"/>
            </a:endParaRPr>
          </a:p>
        </p:txBody>
      </p:sp>
      <p:sp>
        <p:nvSpPr>
          <p:cNvPr id="13330" name="Rectangle 72"/>
          <p:cNvSpPr/>
          <p:nvPr/>
        </p:nvSpPr>
        <p:spPr>
          <a:xfrm>
            <a:off x="1543050" y="-1066800"/>
            <a:ext cx="9144000" cy="0"/>
          </a:xfrm>
          <a:prstGeom prst="rect">
            <a:avLst/>
          </a:prstGeom>
          <a:noFill/>
          <a:ln w="9525">
            <a:noFill/>
          </a:ln>
        </p:spPr>
        <p:txBody>
          <a:bodyPr lIns="91372" tIns="45686" rIns="91372" bIns="45686">
            <a:spAutoFit/>
          </a:bodyPr>
          <a:p>
            <a:pPr lvl="0" eaLnBrk="1" hangingPunct="1">
              <a:buNone/>
            </a:pPr>
            <a:endParaRPr lang="zh-CN" altLang="en-US" sz="1200" dirty="0">
              <a:latin typeface="Times New Roman" panose="02020603050405020304" pitchFamily="18" charset="0"/>
              <a:ea typeface="宋体" panose="02010600030101010101" pitchFamily="2" charset="-122"/>
            </a:endParaRPr>
          </a:p>
        </p:txBody>
      </p:sp>
      <p:sp>
        <p:nvSpPr>
          <p:cNvPr id="13331" name="Rectangle 40"/>
          <p:cNvSpPr/>
          <p:nvPr userDrawn="1"/>
        </p:nvSpPr>
        <p:spPr>
          <a:xfrm>
            <a:off x="290513" y="133350"/>
            <a:ext cx="438150" cy="587375"/>
          </a:xfrm>
          <a:prstGeom prst="rect">
            <a:avLst/>
          </a:prstGeom>
          <a:solidFill>
            <a:schemeClr val="accent2"/>
          </a:solidFill>
          <a:ln w="9525">
            <a:noFill/>
          </a:ln>
        </p:spPr>
        <p:txBody>
          <a:bodyPr wrap="none" anchor="ctr"/>
          <a:p>
            <a:pPr lvl="0" eaLnBrk="1" hangingPunct="1">
              <a:buNone/>
            </a:pPr>
            <a:endParaRPr lang="zh-CN" altLang="en-US" sz="2400" dirty="0">
              <a:latin typeface="Tahoma" panose="020B0604030504040204" pitchFamily="34" charset="0"/>
              <a:ea typeface="宋体" panose="02010600030101010101" pitchFamily="2" charset="-122"/>
            </a:endParaRPr>
          </a:p>
        </p:txBody>
      </p:sp>
      <p:sp>
        <p:nvSpPr>
          <p:cNvPr id="13332" name="Rectangle 41"/>
          <p:cNvSpPr/>
          <p:nvPr userDrawn="1"/>
        </p:nvSpPr>
        <p:spPr>
          <a:xfrm>
            <a:off x="673100" y="133350"/>
            <a:ext cx="328613" cy="587375"/>
          </a:xfrm>
          <a:prstGeom prst="rect">
            <a:avLst/>
          </a:prstGeom>
          <a:gradFill rotWithShape="0">
            <a:gsLst>
              <a:gs pos="0">
                <a:schemeClr val="accent2"/>
              </a:gs>
              <a:gs pos="100000">
                <a:schemeClr val="bg1"/>
              </a:gs>
            </a:gsLst>
            <a:lin ang="0" scaled="1"/>
            <a:tileRect/>
          </a:gradFill>
          <a:ln w="9525">
            <a:noFill/>
          </a:ln>
        </p:spPr>
        <p:txBody>
          <a:bodyPr wrap="none" anchor="ctr"/>
          <a:p>
            <a:pPr lvl="0" eaLnBrk="1" hangingPunct="1">
              <a:buNone/>
            </a:pPr>
            <a:endParaRPr lang="zh-CN" altLang="en-US" sz="2400" dirty="0">
              <a:latin typeface="Tahoma" panose="020B0604030504040204" pitchFamily="34" charset="0"/>
              <a:ea typeface="宋体" panose="02010600030101010101" pitchFamily="2" charset="-122"/>
            </a:endParaRPr>
          </a:p>
        </p:txBody>
      </p:sp>
      <p:sp>
        <p:nvSpPr>
          <p:cNvPr id="13333" name="Rectangle 42"/>
          <p:cNvSpPr/>
          <p:nvPr userDrawn="1"/>
        </p:nvSpPr>
        <p:spPr>
          <a:xfrm>
            <a:off x="414338" y="655638"/>
            <a:ext cx="422275" cy="587375"/>
          </a:xfrm>
          <a:prstGeom prst="rect">
            <a:avLst/>
          </a:prstGeom>
          <a:solidFill>
            <a:schemeClr val="folHlink"/>
          </a:solidFill>
          <a:ln w="9525">
            <a:noFill/>
          </a:ln>
        </p:spPr>
        <p:txBody>
          <a:bodyPr wrap="none" anchor="ctr"/>
          <a:p>
            <a:pPr lvl="0" eaLnBrk="1" hangingPunct="1">
              <a:buNone/>
            </a:pPr>
            <a:endParaRPr lang="zh-CN" altLang="en-US" sz="2400" dirty="0">
              <a:latin typeface="Tahoma" panose="020B0604030504040204" pitchFamily="34" charset="0"/>
              <a:ea typeface="宋体" panose="02010600030101010101" pitchFamily="2" charset="-122"/>
            </a:endParaRPr>
          </a:p>
        </p:txBody>
      </p:sp>
      <p:sp>
        <p:nvSpPr>
          <p:cNvPr id="13334" name="Rectangle 43"/>
          <p:cNvSpPr/>
          <p:nvPr userDrawn="1"/>
        </p:nvSpPr>
        <p:spPr>
          <a:xfrm>
            <a:off x="784225" y="655638"/>
            <a:ext cx="368300" cy="587375"/>
          </a:xfrm>
          <a:prstGeom prst="rect">
            <a:avLst/>
          </a:prstGeom>
          <a:gradFill rotWithShape="0">
            <a:gsLst>
              <a:gs pos="0">
                <a:schemeClr val="folHlink"/>
              </a:gs>
              <a:gs pos="100000">
                <a:schemeClr val="bg1"/>
              </a:gs>
            </a:gsLst>
            <a:lin ang="0" scaled="1"/>
            <a:tileRect/>
          </a:gradFill>
          <a:ln w="9525">
            <a:noFill/>
          </a:ln>
        </p:spPr>
        <p:txBody>
          <a:bodyPr wrap="none" anchor="ctr"/>
          <a:p>
            <a:pPr lvl="0" eaLnBrk="1" hangingPunct="1">
              <a:buNone/>
            </a:pPr>
            <a:endParaRPr lang="zh-CN" altLang="en-US" sz="2400" dirty="0">
              <a:latin typeface="Tahoma" panose="020B0604030504040204" pitchFamily="34" charset="0"/>
              <a:ea typeface="宋体" panose="02010600030101010101" pitchFamily="2" charset="-122"/>
            </a:endParaRPr>
          </a:p>
        </p:txBody>
      </p:sp>
      <p:sp>
        <p:nvSpPr>
          <p:cNvPr id="13335" name="Rectangle 44"/>
          <p:cNvSpPr/>
          <p:nvPr userDrawn="1"/>
        </p:nvSpPr>
        <p:spPr>
          <a:xfrm>
            <a:off x="0" y="565150"/>
            <a:ext cx="560388" cy="522288"/>
          </a:xfrm>
          <a:prstGeom prst="rect">
            <a:avLst/>
          </a:prstGeom>
          <a:gradFill rotWithShape="0">
            <a:gsLst>
              <a:gs pos="0">
                <a:schemeClr val="bg1"/>
              </a:gs>
              <a:gs pos="100000">
                <a:schemeClr val="hlink"/>
              </a:gs>
            </a:gsLst>
            <a:lin ang="18900000" scaled="1"/>
            <a:tileRect/>
          </a:gradFill>
          <a:ln w="9525">
            <a:noFill/>
          </a:ln>
        </p:spPr>
        <p:txBody>
          <a:bodyPr wrap="none" anchor="ctr"/>
          <a:p>
            <a:pPr lvl="0" eaLnBrk="1" hangingPunct="1">
              <a:buNone/>
            </a:pPr>
            <a:endParaRPr lang="zh-CN" altLang="en-US" sz="2400" dirty="0">
              <a:latin typeface="Tahoma" panose="020B0604030504040204" pitchFamily="34" charset="0"/>
              <a:ea typeface="宋体" panose="02010600030101010101" pitchFamily="2" charset="-122"/>
            </a:endParaRPr>
          </a:p>
        </p:txBody>
      </p:sp>
      <p:sp>
        <p:nvSpPr>
          <p:cNvPr id="13336" name="Rectangle 45"/>
          <p:cNvSpPr/>
          <p:nvPr userDrawn="1"/>
        </p:nvSpPr>
        <p:spPr>
          <a:xfrm>
            <a:off x="533400" y="0"/>
            <a:ext cx="31750" cy="1301750"/>
          </a:xfrm>
          <a:prstGeom prst="rect">
            <a:avLst/>
          </a:prstGeom>
          <a:solidFill>
            <a:schemeClr val="bg2"/>
          </a:solidFill>
          <a:ln w="9525">
            <a:noFill/>
          </a:ln>
        </p:spPr>
        <p:txBody>
          <a:bodyPr wrap="none" anchor="ctr"/>
          <a:p>
            <a:pPr lvl="0" eaLnBrk="1" hangingPunct="1">
              <a:buNone/>
            </a:pPr>
            <a:endParaRPr lang="zh-CN" altLang="en-US" sz="2400" dirty="0">
              <a:latin typeface="Tahoma" panose="020B0604030504040204" pitchFamily="34" charset="0"/>
              <a:ea typeface="宋体" panose="02010600030101010101" pitchFamily="2" charset="-122"/>
            </a:endParaRPr>
          </a:p>
        </p:txBody>
      </p:sp>
      <p:sp>
        <p:nvSpPr>
          <p:cNvPr id="13337" name="Rectangle 46"/>
          <p:cNvSpPr/>
          <p:nvPr userDrawn="1"/>
        </p:nvSpPr>
        <p:spPr>
          <a:xfrm>
            <a:off x="315913" y="977900"/>
            <a:ext cx="8226425" cy="39688"/>
          </a:xfrm>
          <a:prstGeom prst="rect">
            <a:avLst/>
          </a:prstGeom>
          <a:gradFill rotWithShape="0">
            <a:gsLst>
              <a:gs pos="0">
                <a:schemeClr val="bg2"/>
              </a:gs>
              <a:gs pos="100000">
                <a:schemeClr val="bg1"/>
              </a:gs>
            </a:gsLst>
            <a:lin ang="0" scaled="1"/>
            <a:tileRect/>
          </a:gradFill>
          <a:ln w="9525">
            <a:noFill/>
          </a:ln>
        </p:spPr>
        <p:txBody>
          <a:bodyPr wrap="none" anchor="ctr"/>
          <a:p>
            <a:pPr lvl="0" eaLnBrk="1" hangingPunct="1">
              <a:buNone/>
            </a:pPr>
            <a:endParaRPr lang="zh-CN" altLang="en-US" sz="2400" dirty="0">
              <a:latin typeface="Tahoma" panose="020B0604030504040204" pitchFamily="34" charset="0"/>
              <a:ea typeface="宋体" panose="02010600030101010101" pitchFamily="2" charset="-122"/>
            </a:endParaRPr>
          </a:p>
        </p:txBody>
      </p:sp>
      <p:sp>
        <p:nvSpPr>
          <p:cNvPr id="13338" name="Rectangle 48"/>
          <p:cNvSpPr>
            <a:spLocks noChangeAspect="1"/>
          </p:cNvSpPr>
          <p:nvPr userDrawn="1"/>
        </p:nvSpPr>
        <p:spPr>
          <a:xfrm flipH="1">
            <a:off x="8337550" y="6348413"/>
            <a:ext cx="254000" cy="282575"/>
          </a:xfrm>
          <a:prstGeom prst="rect">
            <a:avLst/>
          </a:prstGeom>
          <a:solidFill>
            <a:schemeClr val="folHlink"/>
          </a:solidFill>
          <a:ln w="9525">
            <a:noFill/>
          </a:ln>
        </p:spPr>
        <p:txBody>
          <a:bodyPr wrap="none" anchor="ctr"/>
          <a:p>
            <a:pPr lvl="0" eaLnBrk="1" hangingPunct="1">
              <a:buNone/>
            </a:pPr>
            <a:endParaRPr lang="zh-CN" altLang="en-US" sz="2400" dirty="0">
              <a:latin typeface="Tahoma" panose="020B0604030504040204" pitchFamily="34" charset="0"/>
              <a:ea typeface="宋体" panose="02010600030101010101" pitchFamily="2" charset="-122"/>
            </a:endParaRPr>
          </a:p>
        </p:txBody>
      </p:sp>
      <p:sp>
        <p:nvSpPr>
          <p:cNvPr id="13339" name="Rectangle 49"/>
          <p:cNvSpPr>
            <a:spLocks noChangeAspect="1"/>
          </p:cNvSpPr>
          <p:nvPr userDrawn="1"/>
        </p:nvSpPr>
        <p:spPr>
          <a:xfrm flipH="1">
            <a:off x="8148638" y="6348413"/>
            <a:ext cx="220662" cy="282575"/>
          </a:xfrm>
          <a:prstGeom prst="rect">
            <a:avLst/>
          </a:prstGeom>
          <a:gradFill rotWithShape="0">
            <a:gsLst>
              <a:gs pos="0">
                <a:schemeClr val="folHlink"/>
              </a:gs>
              <a:gs pos="100000">
                <a:schemeClr val="bg1"/>
              </a:gs>
            </a:gsLst>
            <a:lin ang="0" scaled="1"/>
            <a:tileRect/>
          </a:gradFill>
          <a:ln w="9525">
            <a:noFill/>
          </a:ln>
        </p:spPr>
        <p:txBody>
          <a:bodyPr wrap="none" anchor="ctr"/>
          <a:p>
            <a:pPr lvl="0" eaLnBrk="1" hangingPunct="1">
              <a:buNone/>
            </a:pPr>
            <a:endParaRPr lang="zh-CN" altLang="en-US" sz="2400" dirty="0">
              <a:latin typeface="Tahoma" panose="020B0604030504040204" pitchFamily="34" charset="0"/>
              <a:ea typeface="宋体" panose="02010600030101010101" pitchFamily="2" charset="-122"/>
            </a:endParaRPr>
          </a:p>
        </p:txBody>
      </p:sp>
      <p:sp>
        <p:nvSpPr>
          <p:cNvPr id="13340" name="Line 51"/>
          <p:cNvSpPr/>
          <p:nvPr userDrawn="1"/>
        </p:nvSpPr>
        <p:spPr>
          <a:xfrm>
            <a:off x="5715000" y="6477000"/>
            <a:ext cx="3200400" cy="0"/>
          </a:xfrm>
          <a:prstGeom prst="line">
            <a:avLst/>
          </a:prstGeom>
          <a:ln w="9525" cap="flat" cmpd="sng">
            <a:solidFill>
              <a:schemeClr val="tx1"/>
            </a:solidFill>
            <a:prstDash val="solid"/>
            <a:headEnd type="none" w="med" len="med"/>
            <a:tailEnd type="none" w="med" len="med"/>
          </a:ln>
        </p:spPr>
      </p:sp>
      <p:sp>
        <p:nvSpPr>
          <p:cNvPr id="13341" name="Line 53"/>
          <p:cNvSpPr/>
          <p:nvPr userDrawn="1"/>
        </p:nvSpPr>
        <p:spPr>
          <a:xfrm>
            <a:off x="8370888" y="6305550"/>
            <a:ext cx="0" cy="552450"/>
          </a:xfrm>
          <a:prstGeom prst="line">
            <a:avLst/>
          </a:prstGeom>
          <a:ln w="9525" cap="flat" cmpd="sng">
            <a:solidFill>
              <a:schemeClr val="tx1"/>
            </a:solidFill>
            <a:prstDash val="solid"/>
            <a:headEnd type="none" w="med" len="med"/>
            <a:tailEnd type="none" w="med" len="med"/>
          </a:ln>
        </p:spPr>
      </p:sp>
      <p:pic>
        <p:nvPicPr>
          <p:cNvPr id="13342" name="Picture 60" descr="csu"/>
          <p:cNvPicPr>
            <a:picLocks noChangeAspect="1"/>
          </p:cNvPicPr>
          <p:nvPr userDrawn="1"/>
        </p:nvPicPr>
        <p:blipFill>
          <a:blip r:embed="rId3"/>
          <a:stretch>
            <a:fillRect/>
          </a:stretch>
        </p:blipFill>
        <p:spPr>
          <a:xfrm>
            <a:off x="7772400" y="133350"/>
            <a:ext cx="1209675" cy="1209675"/>
          </a:xfrm>
          <a:prstGeom prst="rect">
            <a:avLst/>
          </a:prstGeom>
          <a:noFill/>
          <a:ln w="9525">
            <a:noFill/>
          </a:ln>
        </p:spPr>
      </p:pic>
      <p:sp>
        <p:nvSpPr>
          <p:cNvPr id="13343" name="Rectangle 62"/>
          <p:cNvSpPr/>
          <p:nvPr userDrawn="1"/>
        </p:nvSpPr>
        <p:spPr>
          <a:xfrm>
            <a:off x="1543050" y="-1066800"/>
            <a:ext cx="9144000" cy="0"/>
          </a:xfrm>
          <a:prstGeom prst="rect">
            <a:avLst/>
          </a:prstGeom>
          <a:noFill/>
          <a:ln w="9525">
            <a:noFill/>
          </a:ln>
        </p:spPr>
        <p:txBody>
          <a:bodyPr lIns="91372" tIns="45686" rIns="91372" bIns="45686">
            <a:spAutoFit/>
          </a:bodyPr>
          <a:p>
            <a:pPr lvl="0" eaLnBrk="1" hangingPunct="1">
              <a:buNone/>
            </a:pPr>
            <a:endParaRPr lang="zh-CN" altLang="en-US" sz="1200" dirty="0">
              <a:latin typeface="Times New Roman" panose="02020603050405020304" pitchFamily="18" charset="0"/>
              <a:ea typeface="宋体" panose="02010600030101010101" pitchFamily="2" charset="-122"/>
            </a:endParaRPr>
          </a:p>
        </p:txBody>
      </p:sp>
      <p:sp>
        <p:nvSpPr>
          <p:cNvPr id="13344" name="Rectangle 64"/>
          <p:cNvSpPr/>
          <p:nvPr userDrawn="1"/>
        </p:nvSpPr>
        <p:spPr>
          <a:xfrm>
            <a:off x="1543050" y="-1066800"/>
            <a:ext cx="9144000" cy="0"/>
          </a:xfrm>
          <a:prstGeom prst="rect">
            <a:avLst/>
          </a:prstGeom>
          <a:noFill/>
          <a:ln w="9525">
            <a:noFill/>
          </a:ln>
        </p:spPr>
        <p:txBody>
          <a:bodyPr lIns="91372" tIns="45686" rIns="91372" bIns="45686">
            <a:spAutoFit/>
          </a:bodyPr>
          <a:p>
            <a:pPr lvl="0" eaLnBrk="1" hangingPunct="1">
              <a:buNone/>
            </a:pPr>
            <a:endParaRPr lang="zh-CN" altLang="en-US" sz="1200" dirty="0">
              <a:latin typeface="Times New Roman" panose="02020603050405020304" pitchFamily="18" charset="0"/>
              <a:ea typeface="宋体" panose="02010600030101010101" pitchFamily="2" charset="-122"/>
            </a:endParaRPr>
          </a:p>
        </p:txBody>
      </p:sp>
      <p:sp>
        <p:nvSpPr>
          <p:cNvPr id="13345" name="Rectangle 66"/>
          <p:cNvSpPr/>
          <p:nvPr userDrawn="1"/>
        </p:nvSpPr>
        <p:spPr>
          <a:xfrm>
            <a:off x="1543050" y="-1066800"/>
            <a:ext cx="9144000" cy="0"/>
          </a:xfrm>
          <a:prstGeom prst="rect">
            <a:avLst/>
          </a:prstGeom>
          <a:noFill/>
          <a:ln w="9525">
            <a:noFill/>
          </a:ln>
        </p:spPr>
        <p:txBody>
          <a:bodyPr lIns="91372" tIns="45686" rIns="91372" bIns="45686">
            <a:spAutoFit/>
          </a:bodyPr>
          <a:p>
            <a:pPr lvl="0" eaLnBrk="1" hangingPunct="1">
              <a:buNone/>
            </a:pPr>
            <a:endParaRPr lang="zh-CN" altLang="en-US" sz="1200" dirty="0">
              <a:latin typeface="Times New Roman" panose="02020603050405020304" pitchFamily="18" charset="0"/>
              <a:ea typeface="宋体" panose="02010600030101010101" pitchFamily="2" charset="-122"/>
            </a:endParaRPr>
          </a:p>
        </p:txBody>
      </p:sp>
      <p:sp>
        <p:nvSpPr>
          <p:cNvPr id="13346" name="Rectangle 68"/>
          <p:cNvSpPr/>
          <p:nvPr userDrawn="1"/>
        </p:nvSpPr>
        <p:spPr>
          <a:xfrm>
            <a:off x="1543050" y="-1066800"/>
            <a:ext cx="9144000" cy="0"/>
          </a:xfrm>
          <a:prstGeom prst="rect">
            <a:avLst/>
          </a:prstGeom>
          <a:noFill/>
          <a:ln w="9525">
            <a:noFill/>
          </a:ln>
        </p:spPr>
        <p:txBody>
          <a:bodyPr lIns="91372" tIns="45686" rIns="91372" bIns="45686">
            <a:spAutoFit/>
          </a:bodyPr>
          <a:p>
            <a:pPr lvl="0" eaLnBrk="1" hangingPunct="1">
              <a:buNone/>
            </a:pPr>
            <a:endParaRPr lang="zh-CN" altLang="en-US" sz="1200" dirty="0">
              <a:latin typeface="Times New Roman" panose="02020603050405020304" pitchFamily="18" charset="0"/>
              <a:ea typeface="宋体" panose="02010600030101010101" pitchFamily="2" charset="-122"/>
            </a:endParaRPr>
          </a:p>
        </p:txBody>
      </p:sp>
      <p:sp>
        <p:nvSpPr>
          <p:cNvPr id="13347" name="Rectangle 72"/>
          <p:cNvSpPr/>
          <p:nvPr userDrawn="1"/>
        </p:nvSpPr>
        <p:spPr>
          <a:xfrm>
            <a:off x="1543050" y="-1066800"/>
            <a:ext cx="9144000" cy="0"/>
          </a:xfrm>
          <a:prstGeom prst="rect">
            <a:avLst/>
          </a:prstGeom>
          <a:noFill/>
          <a:ln w="9525">
            <a:noFill/>
          </a:ln>
        </p:spPr>
        <p:txBody>
          <a:bodyPr lIns="91372" tIns="45686" rIns="91372" bIns="45686">
            <a:spAutoFit/>
          </a:bodyPr>
          <a:p>
            <a:pPr lvl="0" eaLnBrk="1" hangingPunct="1">
              <a:buNone/>
            </a:pPr>
            <a:endParaRPr lang="zh-CN" altLang="en-US" sz="1200" dirty="0">
              <a:latin typeface="Times New Roman" panose="02020603050405020304" pitchFamily="18" charset="0"/>
              <a:ea typeface="宋体" panose="02010600030101010101" pitchFamily="2" charset="-122"/>
            </a:endParaRPr>
          </a:p>
        </p:txBody>
      </p:sp>
      <p:sp>
        <p:nvSpPr>
          <p:cNvPr id="13348" name="Rectangle 4"/>
          <p:cNvSpPr/>
          <p:nvPr userDrawn="1"/>
        </p:nvSpPr>
        <p:spPr>
          <a:xfrm>
            <a:off x="4140200" y="6192838"/>
            <a:ext cx="4013200" cy="549275"/>
          </a:xfrm>
          <a:prstGeom prst="rect">
            <a:avLst/>
          </a:prstGeom>
          <a:noFill/>
          <a:ln w="9525">
            <a:noFill/>
          </a:ln>
        </p:spPr>
        <p:txBody>
          <a:bodyPr anchor="ctr">
            <a:spAutoFit/>
          </a:bodyPr>
          <a:p>
            <a:pPr lvl="0" algn="r" eaLnBrk="1" hangingPunct="1">
              <a:spcBef>
                <a:spcPct val="50000"/>
              </a:spcBef>
              <a:buFont typeface="Wingdings" panose="05000000000000000000" pitchFamily="2" charset="2"/>
              <a:buNone/>
            </a:pPr>
            <a:r>
              <a:rPr lang="zh-CN" altLang="en-US" sz="1200" dirty="0">
                <a:solidFill>
                  <a:schemeClr val="tx2"/>
                </a:solidFill>
                <a:latin typeface="Times New Roman" panose="02020603050405020304" pitchFamily="18" charset="0"/>
                <a:ea typeface="宋体" panose="02010600030101010101" pitchFamily="2" charset="-122"/>
              </a:rPr>
              <a:t>中南大学</a:t>
            </a:r>
            <a:endParaRPr lang="zh-CN" altLang="en-US" sz="1200" dirty="0">
              <a:solidFill>
                <a:schemeClr val="tx2"/>
              </a:solidFill>
              <a:latin typeface="Times New Roman" panose="02020603050405020304" pitchFamily="18" charset="0"/>
              <a:ea typeface="宋体" panose="02010600030101010101" pitchFamily="2" charset="-122"/>
            </a:endParaRPr>
          </a:p>
          <a:p>
            <a:pPr lvl="0" algn="r" eaLnBrk="1" hangingPunct="1">
              <a:spcBef>
                <a:spcPct val="50000"/>
              </a:spcBef>
              <a:buFont typeface="Wingdings" panose="05000000000000000000" pitchFamily="2" charset="2"/>
              <a:buNone/>
            </a:pPr>
            <a:r>
              <a:rPr lang="en-US" altLang="zh-CN" sz="1200" dirty="0">
                <a:solidFill>
                  <a:schemeClr val="tx2"/>
                </a:solidFill>
                <a:latin typeface="Times New Roman" panose="02020603050405020304" pitchFamily="18" charset="0"/>
                <a:ea typeface="宋体" panose="02010600030101010101" pitchFamily="2" charset="-122"/>
              </a:rPr>
              <a:t>Central South University</a:t>
            </a:r>
            <a:endParaRPr lang="en-US" altLang="zh-CN" sz="1200" dirty="0">
              <a:solidFill>
                <a:schemeClr val="tx2"/>
              </a:solidFill>
              <a:latin typeface="Times New Roman" panose="02020603050405020304" pitchFamily="18" charset="0"/>
              <a:ea typeface="宋体" panose="02010600030101010101" pitchFamily="2" charset="-122"/>
            </a:endParaRPr>
          </a:p>
        </p:txBody>
      </p:sp>
      <p:sp>
        <p:nvSpPr>
          <p:cNvPr id="236546" name="Rectangle 34"/>
          <p:cNvSpPr>
            <a:spLocks noGrp="1" noChangeArrowheads="1"/>
          </p:cNvSpPr>
          <p:nvPr>
            <p:ph type="ctrTitle"/>
          </p:nvPr>
        </p:nvSpPr>
        <p:spPr>
          <a:xfrm>
            <a:off x="685800" y="2130425"/>
            <a:ext cx="7772400" cy="1470025"/>
          </a:xfrm>
        </p:spPr>
        <p:txBody>
          <a:bodyPr/>
          <a:lstStyle>
            <a:lvl1pPr algn="ctr">
              <a:defRPr sz="4800"/>
            </a:lvl1pPr>
          </a:lstStyle>
          <a:p>
            <a:pPr lvl="0"/>
            <a:r>
              <a:rPr lang="zh-CN" altLang="en-US" noProof="0" smtClean="0"/>
              <a:t>单击此处编辑母版标题样式</a:t>
            </a:r>
            <a:endParaRPr lang="zh-CN" altLang="en-US" noProof="0" smtClean="0"/>
          </a:p>
        </p:txBody>
      </p:sp>
      <p:sp>
        <p:nvSpPr>
          <p:cNvPr id="236547" name="Rectangle 35"/>
          <p:cNvSpPr>
            <a:spLocks noGrp="1" noChangeArrowheads="1"/>
          </p:cNvSpPr>
          <p:nvPr>
            <p:ph type="subTitle" idx="1"/>
          </p:nvPr>
        </p:nvSpPr>
        <p:spPr>
          <a:xfrm>
            <a:off x="4067175" y="4149725"/>
            <a:ext cx="3705225" cy="1489075"/>
          </a:xfrm>
        </p:spPr>
        <p:txBody>
          <a:bodyPr/>
          <a:lstStyle>
            <a:lvl1pPr marL="0" indent="0" algn="ctr">
              <a:buFont typeface="Wingdings" panose="05000000000000000000" pitchFamily="2" charset="2"/>
              <a:buNone/>
              <a:defRPr/>
            </a:lvl1pPr>
          </a:lstStyle>
          <a:p>
            <a:pPr lvl="0"/>
            <a:r>
              <a:rPr lang="zh-CN" altLang="en-US" noProof="0" smtClean="0"/>
              <a:t>单击此处编辑母版副标题样式</a:t>
            </a:r>
            <a:endParaRPr lang="en-US" altLang="zh-CN" noProof="0" smtClean="0"/>
          </a:p>
        </p:txBody>
      </p:sp>
      <p:sp>
        <p:nvSpPr>
          <p:cNvPr id="78" name="Rectangle 3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a:defRPr kumimoji="0" sz="1400">
                <a:latin typeface="Tahoma" panose="020B060403050404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9" name="Rectangle 37"/>
          <p:cNvSpPr>
            <a:spLocks noGrp="1" noChangeArrowheads="1"/>
          </p:cNvSpPr>
          <p:nvPr>
            <p:ph type="ftr" sz="quarter" idx="3"/>
          </p:nvPr>
        </p:nvSpPr>
        <p:spPr bwMode="auto">
          <a:xfrm>
            <a:off x="3124200" y="6245225"/>
            <a:ext cx="2895600" cy="476250"/>
          </a:xfrm>
          <a:prstGeom prst="rect">
            <a:avLst/>
          </a:prstGeom>
          <a:ln>
            <a:miter lim="800000"/>
          </a:ln>
        </p:spPr>
        <p:txBody>
          <a:bodyPr vert="horz" wrap="square" lIns="91440" tIns="45720" rIns="91440" bIns="45720" numCol="1" anchor="b" anchorCtr="0" compatLnSpc="1"/>
          <a:lstStyle>
            <a:lvl1pPr algn="ctr">
              <a:defRPr kumimoji="0" sz="1400">
                <a:latin typeface="Tahoma" panose="020B060403050404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80" name="Rectangle 38"/>
          <p:cNvSpPr>
            <a:spLocks noGrp="1" noChangeArrowheads="1"/>
          </p:cNvSpPr>
          <p:nvPr>
            <p:ph type="sldNum" sz="quarter" idx="4"/>
          </p:nvPr>
        </p:nvSpPr>
        <p:spPr bwMode="auto">
          <a:xfrm>
            <a:off x="6553200" y="6245225"/>
            <a:ext cx="2133600" cy="476250"/>
          </a:xfrm>
          <a:prstGeom prst="rect">
            <a:avLst/>
          </a:prstGeom>
          <a:ln>
            <a:miter lim="800000"/>
          </a:ln>
        </p:spPr>
        <p:txBody>
          <a:bodyPr vert="horz" wrap="square" lIns="91440" tIns="45720" rIns="91440" bIns="45720"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rgbClr val="022EBA"/>
              </a:solidFill>
              <a:effectLst/>
              <a:uLnTx/>
              <a:uFillTx/>
              <a:latin typeface="+mn-lt"/>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blinds(horizontal)">
                                      <p:cBhvr>
                                        <p:cTn id="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rgbClr val="022EBA"/>
              </a:solidFill>
              <a:effectLst/>
              <a:uLnTx/>
              <a:uFillTx/>
              <a:latin typeface="+mn-lt"/>
              <a:ea typeface="黑体" panose="02010609060101010101" pitchFamily="49" charset="-122"/>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rgbClr val="022EBA"/>
              </a:solidFill>
              <a:effectLst/>
              <a:uLnTx/>
              <a:uFillTx/>
              <a:latin typeface="+mn-lt"/>
              <a:ea typeface="黑体" panose="02010609060101010101" pitchFamily="49" charset="-122"/>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23950" y="1508125"/>
            <a:ext cx="3810000" cy="4511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5086350" y="1508125"/>
            <a:ext cx="3810000" cy="4511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rgbClr val="022EBA"/>
              </a:solidFill>
              <a:effectLst/>
              <a:uLnTx/>
              <a:uFillTx/>
              <a:latin typeface="+mn-lt"/>
              <a:ea typeface="黑体" panose="02010609060101010101" pitchFamily="49" charset="-122"/>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rgbClr val="022EBA"/>
              </a:solidFill>
              <a:effectLst/>
              <a:uLnTx/>
              <a:uFillTx/>
              <a:latin typeface="+mn-lt"/>
              <a:ea typeface="黑体" panose="02010609060101010101" pitchFamily="49" charset="-122"/>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rgbClr val="022EBA"/>
              </a:solidFill>
              <a:effectLst/>
              <a:uLnTx/>
              <a:uFillTx/>
              <a:latin typeface="+mn-lt"/>
              <a:ea typeface="黑体" panose="02010609060101010101" pitchFamily="49" charset="-122"/>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rgbClr val="022EBA"/>
              </a:solidFill>
              <a:effectLst/>
              <a:uLnTx/>
              <a:uFillTx/>
              <a:latin typeface="+mn-lt"/>
              <a:ea typeface="黑体" panose="02010609060101010101" pitchFamily="49"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dirty="0"/>
          </a:p>
        </p:txBody>
      </p:sp>
      <p:sp>
        <p:nvSpPr>
          <p:cNvPr id="7" name="标题 6"/>
          <p:cNvSpPr>
            <a:spLocks noGrp="1"/>
          </p:cNvSpPr>
          <p:nvPr>
            <p:ph type="title"/>
          </p:nvPr>
        </p:nvSpPr>
        <p:spPr>
          <a:xfrm>
            <a:off x="467544" y="274638"/>
            <a:ext cx="8219256" cy="1143000"/>
          </a:xfrm>
        </p:spPr>
        <p:txBody>
          <a:bodyPr rtlCol="0"/>
          <a:lstStyle/>
          <a:p>
            <a:r>
              <a:rPr kumimoji="0" lang="zh-CN" altLang="en-US" dirty="0" smtClean="0"/>
              <a:t>单击此处编辑母版标题样式</a:t>
            </a:r>
            <a:endParaRPr kumimoji="0" lang="en-US" dirty="0"/>
          </a:p>
        </p:txBody>
      </p:sp>
      <p:sp>
        <p:nvSpPr>
          <p:cNvPr id="16" name="灯片编号占位符 10"/>
          <p:cNvSpPr>
            <a:spLocks noGrp="1"/>
          </p:cNvSpPr>
          <p:nvPr>
            <p:ph type="sldNum" sz="quarter" idx="4"/>
          </p:nvPr>
        </p:nvSpPr>
        <p:spPr>
          <a:xfrm>
            <a:off x="8647113" y="6408738"/>
            <a:ext cx="366713" cy="365125"/>
          </a:xfrm>
          <a:prstGeom prst="rect">
            <a:avLst/>
          </a:prstGeom>
        </p:spPr>
        <p:txBody>
          <a:bodyPr vert="horz" anchor="b"/>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zh-CN"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rgbClr val="022EBA"/>
              </a:solidFill>
              <a:effectLst/>
              <a:uLnTx/>
              <a:uFillTx/>
              <a:latin typeface="+mn-lt"/>
              <a:ea typeface="黑体" panose="02010609060101010101" pitchFamily="49" charset="-122"/>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r>
              <a:rPr kumimoji="0" lang="zh-CN" altLang="en-US" sz="3200" b="0" i="0" u="none" strike="noStrike" kern="0" cap="none" spc="0" normalizeH="0" baseline="0" noProof="0" smtClean="0">
                <a:ln>
                  <a:noFill/>
                </a:ln>
                <a:solidFill>
                  <a:schemeClr val="tx1"/>
                </a:solidFill>
                <a:effectLst/>
                <a:uLnTx/>
                <a:uFillTx/>
                <a:latin typeface="+mn-lt"/>
                <a:ea typeface="+mn-ea"/>
                <a:cs typeface="+mn-cs"/>
              </a:rPr>
              <a:t>单击图标添加图片</a:t>
            </a: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rgbClr val="022EBA"/>
              </a:solidFill>
              <a:effectLst/>
              <a:uLnTx/>
              <a:uFillTx/>
              <a:latin typeface="+mn-lt"/>
              <a:ea typeface="黑体" panose="02010609060101010101" pitchFamily="49" charset="-122"/>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rgbClr val="022EBA"/>
              </a:solidFill>
              <a:effectLst/>
              <a:uLnTx/>
              <a:uFillTx/>
              <a:latin typeface="+mn-lt"/>
              <a:ea typeface="黑体" panose="02010609060101010101" pitchFamily="49" charset="-122"/>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48488" y="215900"/>
            <a:ext cx="1947862" cy="58039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03313" y="215900"/>
            <a:ext cx="5692775" cy="58039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rgbClr val="022EBA"/>
              </a:solidFill>
              <a:effectLst/>
              <a:uLnTx/>
              <a:uFillTx/>
              <a:latin typeface="+mn-lt"/>
              <a:ea typeface="黑体" panose="02010609060101010101" pitchFamily="49" charset="-122"/>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03313" y="215900"/>
            <a:ext cx="7793037" cy="69691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123950" y="1508125"/>
            <a:ext cx="3810000" cy="45116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5086350" y="1508125"/>
            <a:ext cx="3810000" cy="45116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rgbClr val="022EBA"/>
              </a:solidFill>
              <a:effectLst/>
              <a:uLnTx/>
              <a:uFillTx/>
              <a:latin typeface="+mn-lt"/>
              <a:ea typeface="黑体" panose="02010609060101010101" pitchFamily="49"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1"/>
      </p:bgRef>
    </p:bg>
    <p:spTree>
      <p:nvGrpSpPr>
        <p:cNvPr id="1" name=""/>
        <p:cNvGrpSpPr/>
        <p:nvPr/>
      </p:nvGrpSpPr>
      <p:grpSpPr>
        <a:xfrm>
          <a:off x="0" y="0"/>
          <a:ext cx="0" cy="0"/>
          <a:chOff x="0" y="0"/>
          <a:chExt cx="0" cy="0"/>
        </a:xfrm>
      </p:grpSpPr>
      <p:sp>
        <p:nvSpPr>
          <p:cNvPr id="16" name="燕尾形 15"/>
          <p:cNvSpPr/>
          <p:nvPr/>
        </p:nvSpPr>
        <p:spPr>
          <a:xfrm>
            <a:off x="3636963" y="3005138"/>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7" name="燕尾形 16"/>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标题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endParaRPr kumimoji="0" lang="zh-CN" altLang="en-US" smtClean="0"/>
          </a:p>
        </p:txBody>
      </p:sp>
      <p:sp>
        <p:nvSpPr>
          <p:cNvPr id="19" name="日期占位符 3"/>
          <p:cNvSpPr>
            <a:spLocks noGrp="1"/>
          </p:cNvSpPr>
          <p:nvPr>
            <p:ph type="dt" sz="half" idx="2"/>
          </p:nvPr>
        </p:nvSpPr>
        <p:spPr>
          <a:xfrm>
            <a:off x="6727825" y="6408738"/>
            <a:ext cx="1919288" cy="365125"/>
          </a:xfrm>
          <a:prstGeom prst="rect">
            <a:avLst/>
          </a:prstGeom>
        </p:spPr>
        <p:txBody>
          <a:bodyPr vert="horz" anchor="b"/>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 name="页脚占位符 4"/>
          <p:cNvSpPr>
            <a:spLocks noGrp="1"/>
          </p:cNvSpPr>
          <p:nvPr>
            <p:ph type="ftr" sz="quarter" idx="3"/>
          </p:nvPr>
        </p:nvSpPr>
        <p:spPr>
          <a:xfrm>
            <a:off x="4379913" y="6408738"/>
            <a:ext cx="2351088" cy="365125"/>
          </a:xfrm>
          <a:prstGeom prst="rect">
            <a:avLst/>
          </a:prstGeom>
        </p:spPr>
        <p:txBody>
          <a:bodyPr vert="horz" anchor="b"/>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p:cNvSpPr>
          <p:nvPr>
            <p:ph type="sldNum" sz="quarter" idx="4"/>
          </p:nvPr>
        </p:nvSpPr>
        <p:spPr>
          <a:xfrm>
            <a:off x="8647113" y="6408738"/>
            <a:ext cx="366713" cy="365125"/>
          </a:xfrm>
          <a:prstGeom prst="rect">
            <a:avLst/>
          </a:prstGeom>
        </p:spPr>
        <p:txBody>
          <a:bodyPr vert="horz" anchor="b"/>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zh-CN"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Ref idx="1002">
        <a:schemeClr val="bg1"/>
      </p:bgRef>
    </p:bg>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8" name="标题 7"/>
          <p:cNvSpPr>
            <a:spLocks noGrp="1"/>
          </p:cNvSpPr>
          <p:nvPr>
            <p:ph type="title"/>
          </p:nvPr>
        </p:nvSpPr>
        <p:spPr/>
        <p:txBody>
          <a:bodyPr rtlCol="0"/>
          <a:lstStyle/>
          <a:p>
            <a:r>
              <a:rPr kumimoji="0" lang="zh-CN" altLang="en-US" smtClean="0"/>
              <a:t>单击此处编辑母版标题样式</a:t>
            </a:r>
            <a:endParaRPr kumimoji="0" lang="en-US"/>
          </a:p>
        </p:txBody>
      </p:sp>
      <p:sp>
        <p:nvSpPr>
          <p:cNvPr id="16" name="日期占位符 4"/>
          <p:cNvSpPr>
            <a:spLocks noGrp="1"/>
          </p:cNvSpPr>
          <p:nvPr>
            <p:ph type="dt" sz="half" idx="12"/>
          </p:nvPr>
        </p:nvSpPr>
        <p:spPr>
          <a:xfrm>
            <a:off x="6727825" y="6408738"/>
            <a:ext cx="1919288" cy="365125"/>
          </a:xfrm>
          <a:prstGeom prst="rect">
            <a:avLst/>
          </a:prstGeom>
        </p:spPr>
        <p:txBody>
          <a:bodyPr vert="horz" anchor="b"/>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 name="页脚占位符 5"/>
          <p:cNvSpPr>
            <a:spLocks noGrp="1"/>
          </p:cNvSpPr>
          <p:nvPr>
            <p:ph type="ftr" sz="quarter" idx="3"/>
          </p:nvPr>
        </p:nvSpPr>
        <p:spPr>
          <a:xfrm>
            <a:off x="4379913" y="6408738"/>
            <a:ext cx="2351088" cy="365125"/>
          </a:xfrm>
          <a:prstGeom prst="rect">
            <a:avLst/>
          </a:prstGeom>
        </p:spPr>
        <p:txBody>
          <a:bodyPr vert="horz" anchor="b"/>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 name="灯片编号占位符 6"/>
          <p:cNvSpPr>
            <a:spLocks noGrp="1"/>
          </p:cNvSpPr>
          <p:nvPr>
            <p:ph type="sldNum" sz="quarter" idx="4"/>
          </p:nvPr>
        </p:nvSpPr>
        <p:spPr>
          <a:xfrm>
            <a:off x="8647113" y="6408738"/>
            <a:ext cx="366713" cy="365125"/>
          </a:xfrm>
          <a:prstGeom prst="rect">
            <a:avLst/>
          </a:prstGeom>
        </p:spPr>
        <p:txBody>
          <a:bodyPr vert="horz" anchor="b"/>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zh-CN"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showMasterSp="0">
  <p:cSld name="比较">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8229600" cy="1143000"/>
          </a:xfrm>
        </p:spPr>
        <p:txBody>
          <a:bodyPr anchor="ctr"/>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endParaRPr kumimoji="0" lang="zh-CN" altLang="en-US" smtClean="0"/>
          </a:p>
        </p:txBody>
      </p:sp>
      <p:sp>
        <p:nvSpPr>
          <p:cNvPr id="4" name="文本占位符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endParaRPr kumimoji="0" lang="zh-CN" altLang="en-US" smtClean="0"/>
          </a:p>
        </p:txBody>
      </p:sp>
      <p:sp>
        <p:nvSpPr>
          <p:cNvPr id="5" name="内容占位符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16" name="日期占位符 6"/>
          <p:cNvSpPr>
            <a:spLocks noGrp="1"/>
          </p:cNvSpPr>
          <p:nvPr>
            <p:ph type="dt" sz="half" idx="12"/>
          </p:nvPr>
        </p:nvSpPr>
        <p:spPr>
          <a:xfrm>
            <a:off x="6727825" y="6408738"/>
            <a:ext cx="1919288" cy="365125"/>
          </a:xfrm>
          <a:prstGeom prst="rect">
            <a:avLst/>
          </a:prstGeom>
        </p:spPr>
        <p:txBody>
          <a:bodyPr vert="horz" anchor="b"/>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 name="页脚占位符 7"/>
          <p:cNvSpPr>
            <a:spLocks noGrp="1"/>
          </p:cNvSpPr>
          <p:nvPr>
            <p:ph type="ftr" sz="quarter" idx="13"/>
          </p:nvPr>
        </p:nvSpPr>
        <p:spPr>
          <a:xfrm>
            <a:off x="4379913" y="6408738"/>
            <a:ext cx="2351088" cy="365125"/>
          </a:xfrm>
          <a:prstGeom prst="rect">
            <a:avLst/>
          </a:prstGeom>
        </p:spPr>
        <p:txBody>
          <a:bodyPr vert="horz" anchor="b"/>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 name="灯片编号占位符 8"/>
          <p:cNvSpPr>
            <a:spLocks noGrp="1"/>
          </p:cNvSpPr>
          <p:nvPr>
            <p:ph type="sldNum" sz="quarter" idx="14"/>
          </p:nvPr>
        </p:nvSpPr>
        <p:spPr>
          <a:xfrm>
            <a:off x="8647113" y="6408738"/>
            <a:ext cx="366713" cy="365125"/>
          </a:xfrm>
          <a:prstGeom prst="rect">
            <a:avLst/>
          </a:prstGeom>
        </p:spPr>
        <p:txBody>
          <a:bodyPr vert="horz" anchor="b"/>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zh-CN"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Ref idx="1002">
        <a:schemeClr val="bg1"/>
      </p:bgRef>
    </p:bg>
    <p:spTree>
      <p:nvGrpSpPr>
        <p:cNvPr id="1" name=""/>
        <p:cNvGrpSpPr/>
        <p:nvPr/>
      </p:nvGrpSpPr>
      <p:grpSpPr>
        <a:xfrm>
          <a:off x="0" y="0"/>
          <a:ext cx="0" cy="0"/>
          <a:chOff x="0" y="0"/>
          <a:chExt cx="0" cy="0"/>
        </a:xfrm>
      </p:grpSpPr>
      <p:sp>
        <p:nvSpPr>
          <p:cNvPr id="6" name="标题 5"/>
          <p:cNvSpPr>
            <a:spLocks noGrp="1"/>
          </p:cNvSpPr>
          <p:nvPr>
            <p:ph type="title"/>
          </p:nvPr>
        </p:nvSpPr>
        <p:spPr/>
        <p:txBody>
          <a:bodyPr rtlCol="0"/>
          <a:lstStyle/>
          <a:p>
            <a:r>
              <a:rPr kumimoji="0" lang="zh-CN" altLang="en-US" smtClean="0"/>
              <a:t>单击此处编辑母版标题样式</a:t>
            </a:r>
            <a:endParaRPr kumimoji="0" lang="en-US"/>
          </a:p>
        </p:txBody>
      </p:sp>
      <p:sp>
        <p:nvSpPr>
          <p:cNvPr id="16" name="日期占位符 2"/>
          <p:cNvSpPr>
            <a:spLocks noGrp="1"/>
          </p:cNvSpPr>
          <p:nvPr>
            <p:ph type="dt" sz="half" idx="2"/>
          </p:nvPr>
        </p:nvSpPr>
        <p:spPr>
          <a:xfrm>
            <a:off x="6727825" y="6408738"/>
            <a:ext cx="1919288" cy="365125"/>
          </a:xfrm>
          <a:prstGeom prst="rect">
            <a:avLst/>
          </a:prstGeom>
        </p:spPr>
        <p:txBody>
          <a:bodyPr vert="horz" anchor="b"/>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 name="页脚占位符 3"/>
          <p:cNvSpPr>
            <a:spLocks noGrp="1"/>
          </p:cNvSpPr>
          <p:nvPr>
            <p:ph type="ftr" sz="quarter" idx="3"/>
          </p:nvPr>
        </p:nvSpPr>
        <p:spPr>
          <a:xfrm>
            <a:off x="4379913" y="6408738"/>
            <a:ext cx="2351088" cy="365125"/>
          </a:xfrm>
          <a:prstGeom prst="rect">
            <a:avLst/>
          </a:prstGeom>
        </p:spPr>
        <p:txBody>
          <a:bodyPr vert="horz" anchor="b"/>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 name="灯片编号占位符 4"/>
          <p:cNvSpPr>
            <a:spLocks noGrp="1"/>
          </p:cNvSpPr>
          <p:nvPr>
            <p:ph type="sldNum" sz="quarter" idx="4"/>
          </p:nvPr>
        </p:nvSpPr>
        <p:spPr>
          <a:xfrm>
            <a:off x="8647113" y="6408738"/>
            <a:ext cx="366713" cy="365125"/>
          </a:xfrm>
          <a:prstGeom prst="rect">
            <a:avLst/>
          </a:prstGeom>
        </p:spPr>
        <p:txBody>
          <a:bodyPr vert="horz" anchor="b"/>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zh-CN"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endParaRPr kumimoji="0" lang="zh-CN"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endParaRPr kumimoji="0" lang="zh-CN" altLang="en-US" smtClean="0"/>
          </a:p>
        </p:txBody>
      </p:sp>
      <p:sp>
        <p:nvSpPr>
          <p:cNvPr id="4" name="内容占位符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16" name="日期占位符 4"/>
          <p:cNvSpPr>
            <a:spLocks noGrp="1"/>
          </p:cNvSpPr>
          <p:nvPr>
            <p:ph type="dt" sz="half" idx="12"/>
          </p:nvPr>
        </p:nvSpPr>
        <p:spPr>
          <a:xfrm>
            <a:off x="6727825" y="6408738"/>
            <a:ext cx="1919288" cy="365125"/>
          </a:xfrm>
          <a:prstGeom prst="rect">
            <a:avLst/>
          </a:prstGeom>
        </p:spPr>
        <p:txBody>
          <a:bodyPr vert="horz" anchor="b"/>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 name="页脚占位符 5"/>
          <p:cNvSpPr>
            <a:spLocks noGrp="1"/>
          </p:cNvSpPr>
          <p:nvPr>
            <p:ph type="ftr" sz="quarter" idx="3"/>
          </p:nvPr>
        </p:nvSpPr>
        <p:spPr>
          <a:xfrm>
            <a:off x="4379913" y="6408738"/>
            <a:ext cx="2351088" cy="365125"/>
          </a:xfrm>
          <a:prstGeom prst="rect">
            <a:avLst/>
          </a:prstGeom>
        </p:spPr>
        <p:txBody>
          <a:bodyPr vert="horz" anchor="b"/>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 name="灯片编号占位符 6"/>
          <p:cNvSpPr>
            <a:spLocks noGrp="1"/>
          </p:cNvSpPr>
          <p:nvPr>
            <p:ph type="sldNum" sz="quarter" idx="4"/>
          </p:nvPr>
        </p:nvSpPr>
        <p:spPr>
          <a:xfrm>
            <a:off x="8647113" y="6408738"/>
            <a:ext cx="366713" cy="365125"/>
          </a:xfrm>
          <a:prstGeom prst="rect">
            <a:avLst/>
          </a:prstGeom>
        </p:spPr>
        <p:txBody>
          <a:bodyPr vert="horz" anchor="b"/>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zh-CN"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bg>
      <p:bgRef idx="1002">
        <a:schemeClr val="bg1"/>
      </p:bgRef>
    </p:bg>
    <p:spTree>
      <p:nvGrpSpPr>
        <p:cNvPr id="1" name=""/>
        <p:cNvGrpSpPr/>
        <p:nvPr/>
      </p:nvGrpSpPr>
      <p:grpSpPr>
        <a:xfrm>
          <a:off x="0" y="0"/>
          <a:ext cx="0" cy="0"/>
          <a:chOff x="0" y="0"/>
          <a:chExt cx="0" cy="0"/>
        </a:xfrm>
      </p:grpSpPr>
      <p:sp>
        <p:nvSpPr>
          <p:cNvPr id="16" name="任意多边形 15"/>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267" name="任意多边形 16"/>
          <p:cNvSpPr/>
          <p:nvPr/>
        </p:nvSpPr>
        <p:spPr>
          <a:xfrm>
            <a:off x="485775" y="5938838"/>
            <a:ext cx="3690938" cy="933450"/>
          </a:xfrm>
          <a:custGeom>
            <a:avLst/>
            <a:gdLst>
              <a:gd name="txL" fmla="*/ 0 w 5591"/>
              <a:gd name="txT" fmla="*/ 0 h 588"/>
              <a:gd name="txR" fmla="*/ 5591 w 5591"/>
              <a:gd name="txB" fmla="*/ 588 h 588"/>
            </a:gdLst>
            <a:ahLst/>
            <a:cxnLst>
              <a:cxn ang="0">
                <a:pos x="0" y="0"/>
              </a:cxn>
              <a:cxn ang="0">
                <a:pos x="5760" y="0"/>
              </a:cxn>
              <a:cxn ang="0">
                <a:pos x="5760" y="528"/>
              </a:cxn>
              <a:cxn ang="0">
                <a:pos x="48" y="0"/>
              </a:cxn>
            </a:cxnLst>
            <a:rect l="txL" t="txT" r="txR" b="txB"/>
            <a:pathLst>
              <a:path w="5591" h="588">
                <a:moveTo>
                  <a:pt x="0" y="0"/>
                </a:moveTo>
                <a:lnTo>
                  <a:pt x="5591" y="585"/>
                </a:lnTo>
                <a:lnTo>
                  <a:pt x="4415" y="588"/>
                </a:lnTo>
                <a:lnTo>
                  <a:pt x="12" y="4"/>
                </a:lnTo>
              </a:path>
            </a:pathLst>
          </a:custGeom>
          <a:solidFill>
            <a:srgbClr val="000000">
              <a:alpha val="100000"/>
            </a:srgbClr>
          </a:solidFill>
          <a:ln w="9525">
            <a:noFill/>
          </a:ln>
        </p:spPr>
        <p:txBody>
          <a:bodyPr/>
          <a:p>
            <a:endParaRPr lang="zh-CN" altLang="en-US"/>
          </a:p>
        </p:txBody>
      </p:sp>
      <p:sp>
        <p:nvSpPr>
          <p:cNvPr id="19" name="直角三角形 18"/>
          <p:cNvSpPr/>
          <p:nvPr/>
        </p:nvSpPr>
        <p:spPr bwMode="auto">
          <a:xfrm>
            <a:off x="-6042" y="5791253"/>
            <a:ext cx="3402313"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20" name="直接连接符 19"/>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21" name="燕尾形 20"/>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3" name="燕尾形 22"/>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文本占位符 3"/>
          <p:cNvSpPr>
            <a:spLocks noGrp="1"/>
          </p:cNvSpPr>
          <p:nvPr>
            <p:ph type="body" sz="half" idx="2"/>
          </p:nvPr>
        </p:nvSpPr>
        <p:spPr>
          <a:xfrm>
            <a:off x="1141232" y="5443402"/>
            <a:ext cx="7162800" cy="648232"/>
          </a:xfrm>
          <a:noFill/>
        </p:spPr>
        <p:txBody>
          <a:bodyPr lIns="91440" tIns="0" rIns="91440" anchor="t"/>
          <a:lstStyle>
            <a:lvl1pPr marL="0" marR="18415" indent="0" algn="r">
              <a:buNone/>
              <a:defRPr sz="14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endParaRPr kumimoji="0" lang="zh-CN" altLang="en-US" smtClean="0"/>
          </a:p>
        </p:txBody>
      </p:sp>
      <p:sp>
        <p:nvSpPr>
          <p:cNvPr id="3" name="图片占位符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vert="horz">
            <a:normAutofit/>
          </a:bodyPr>
          <a:lstStyle>
            <a:lvl1pPr marL="0" indent="0">
              <a:buNone/>
              <a:defRPr sz="3200"/>
            </a:lvl1pPr>
          </a:lstStyle>
          <a:p>
            <a:pPr marL="0" marR="0" lvl="0" indent="0" algn="l" defTabSz="914400" rtl="0" eaLnBrk="1" fontAlgn="auto" latinLnBrk="0" hangingPunct="1">
              <a:lnSpc>
                <a:spcPct val="100000"/>
              </a:lnSpc>
              <a:spcBef>
                <a:spcPts val="400"/>
              </a:spcBef>
              <a:spcAft>
                <a:spcPts val="0"/>
              </a:spcAft>
              <a:buClr>
                <a:schemeClr val="accent1"/>
              </a:buClr>
              <a:buSzPct val="68000"/>
              <a:buFont typeface="Wingdings 3" panose="05040102010807070707"/>
              <a:buNone/>
              <a:defRPr/>
            </a:pPr>
            <a:r>
              <a:rPr kumimoji="0" lang="zh-CN" altLang="en-US" sz="3200" b="0" i="0" u="none" strike="noStrike" kern="1200" cap="none" spc="0" normalizeH="0" baseline="0" noProof="0" smtClean="0">
                <a:ln>
                  <a:noFill/>
                </a:ln>
                <a:solidFill>
                  <a:schemeClr val="tx1"/>
                </a:solidFill>
                <a:effectLst/>
                <a:uLnTx/>
                <a:uFillTx/>
                <a:latin typeface="+mn-lt"/>
                <a:ea typeface="+mn-ea"/>
                <a:cs typeface="+mn-cs"/>
              </a:rPr>
              <a:t>单击图标添加图片</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2" name="标题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lstStyle>
          <a:p>
            <a:r>
              <a:rPr kumimoji="0" lang="zh-CN" altLang="en-US" smtClean="0"/>
              <a:t>单击此处编辑母版标题样式</a:t>
            </a:r>
            <a:endParaRPr kumimoji="0" lang="en-US"/>
          </a:p>
        </p:txBody>
      </p:sp>
      <p:sp>
        <p:nvSpPr>
          <p:cNvPr id="24" name="日期占位符 4"/>
          <p:cNvSpPr>
            <a:spLocks noGrp="1"/>
          </p:cNvSpPr>
          <p:nvPr>
            <p:ph type="dt" sz="half" idx="12"/>
          </p:nvPr>
        </p:nvSpPr>
        <p:spPr>
          <a:xfrm>
            <a:off x="6727825" y="6408738"/>
            <a:ext cx="1919288" cy="365125"/>
          </a:xfrm>
          <a:prstGeom prst="rect">
            <a:avLst/>
          </a:prstGeom>
        </p:spPr>
        <p:txBody>
          <a:bodyPr vert="horz" anchor="b"/>
          <a:lstStyle>
            <a:lvl1pPr>
              <a:defRPr>
                <a:solidFill>
                  <a:schemeClr val="tx1"/>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5" name="页脚占位符 5"/>
          <p:cNvSpPr>
            <a:spLocks noGrp="1"/>
          </p:cNvSpPr>
          <p:nvPr>
            <p:ph type="ftr" sz="quarter" idx="3"/>
          </p:nvPr>
        </p:nvSpPr>
        <p:spPr>
          <a:xfrm>
            <a:off x="4379913" y="6408738"/>
            <a:ext cx="2351088" cy="365125"/>
          </a:xfrm>
          <a:prstGeom prst="rect">
            <a:avLst/>
          </a:prstGeom>
        </p:spPr>
        <p:txBody>
          <a:bodyPr vert="horz" anchor="b"/>
          <a:lstStyle>
            <a:lvl1pPr>
              <a:defRPr>
                <a:solidFill>
                  <a:schemeClr val="tx1"/>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 name="灯片编号占位符 6"/>
          <p:cNvSpPr>
            <a:spLocks noGrp="1"/>
          </p:cNvSpPr>
          <p:nvPr>
            <p:ph type="sldNum" sz="quarter" idx="4"/>
          </p:nvPr>
        </p:nvSpPr>
        <p:spPr>
          <a:xfrm>
            <a:off x="8647113" y="6408738"/>
            <a:ext cx="366713" cy="365125"/>
          </a:xfrm>
          <a:prstGeom prst="rect">
            <a:avLst/>
          </a:prstGeom>
        </p:spPr>
        <p:txBody>
          <a:bodyPr vert="horz" anchor="b"/>
          <a:lstStyle>
            <a:lvl1pPr>
              <a:defRPr>
                <a:solidFill>
                  <a:schemeClr val="tx1"/>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zh-CN"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image" Target="../media/image6.png"/><Relationship Id="rId15" Type="http://schemas.openxmlformats.org/officeDocument/2006/relationships/image" Target="../media/image5.png"/><Relationship Id="rId14" Type="http://schemas.openxmlformats.org/officeDocument/2006/relationships/image" Target="../media/image4.png"/><Relationship Id="rId13" Type="http://schemas.openxmlformats.org/officeDocument/2006/relationships/image" Target="../media/image3.jpeg"/><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p:sp>
        <p:nvSpPr>
          <p:cNvPr id="13" name="任意多边形 12"/>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1" name="任意多边形 11"/>
          <p:cNvSpPr/>
          <p:nvPr/>
        </p:nvSpPr>
        <p:spPr>
          <a:xfrm>
            <a:off x="485775" y="5938838"/>
            <a:ext cx="3690938" cy="933450"/>
          </a:xfrm>
          <a:custGeom>
            <a:avLst/>
            <a:gdLst>
              <a:gd name="txL" fmla="*/ 0 w 5591"/>
              <a:gd name="txT" fmla="*/ 0 h 588"/>
              <a:gd name="txR" fmla="*/ 5591 w 5591"/>
              <a:gd name="txB" fmla="*/ 588 h 588"/>
            </a:gdLst>
            <a:ahLst/>
            <a:cxnLst>
              <a:cxn ang="0">
                <a:pos x="0" y="0"/>
              </a:cxn>
              <a:cxn ang="0">
                <a:pos x="5760" y="0"/>
              </a:cxn>
              <a:cxn ang="0">
                <a:pos x="5760" y="528"/>
              </a:cxn>
              <a:cxn ang="0">
                <a:pos x="48" y="0"/>
              </a:cxn>
            </a:cxnLst>
            <a:rect l="txL" t="txT" r="txR" b="txB"/>
            <a:pathLst>
              <a:path w="5591" h="588">
                <a:moveTo>
                  <a:pt x="0" y="0"/>
                </a:moveTo>
                <a:lnTo>
                  <a:pt x="5591" y="585"/>
                </a:lnTo>
                <a:lnTo>
                  <a:pt x="4415" y="588"/>
                </a:lnTo>
                <a:lnTo>
                  <a:pt x="12" y="4"/>
                </a:lnTo>
              </a:path>
            </a:pathLst>
          </a:custGeom>
          <a:solidFill>
            <a:srgbClr val="000000">
              <a:alpha val="100000"/>
            </a:srgbClr>
          </a:solidFill>
          <a:ln w="9525">
            <a:noFill/>
          </a:ln>
        </p:spPr>
        <p:txBody>
          <a:bodyPr/>
          <a:p>
            <a:endParaRPr lang="zh-CN" altLang="en-US"/>
          </a:p>
        </p:txBody>
      </p:sp>
      <p:sp>
        <p:nvSpPr>
          <p:cNvPr id="14" name="直角三角形 13"/>
          <p:cNvSpPr/>
          <p:nvPr/>
        </p:nvSpPr>
        <p:spPr bwMode="auto">
          <a:xfrm>
            <a:off x="-6042" y="5791253"/>
            <a:ext cx="3402313"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15" name="直接连接符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标题占位符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zh-CN" altLang="en-US" smtClean="0"/>
              <a:t>单击此处编辑母版标题样式</a:t>
            </a:r>
            <a:endParaRPr kumimoji="0" lang="en-US"/>
          </a:p>
        </p:txBody>
      </p:sp>
      <p:sp>
        <p:nvSpPr>
          <p:cNvPr id="30" name="文本占位符 29"/>
          <p:cNvSpPr>
            <a:spLocks noGrp="1"/>
          </p:cNvSpPr>
          <p:nvPr>
            <p:ph type="body" idx="1"/>
          </p:nvPr>
        </p:nvSpPr>
        <p:spPr>
          <a:xfrm>
            <a:off x="457200" y="1481138"/>
            <a:ext cx="8229600" cy="4525962"/>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altLang="zh-CN" dirty="0"/>
          </a:p>
        </p:txBody>
      </p:sp>
      <p:sp>
        <p:nvSpPr>
          <p:cNvPr id="10" name="日期占位符 9"/>
          <p:cNvSpPr>
            <a:spLocks noGrp="1"/>
          </p:cNvSpPr>
          <p:nvPr>
            <p:ph type="dt" sz="half" idx="2"/>
          </p:nvPr>
        </p:nvSpPr>
        <p:spPr>
          <a:xfrm>
            <a:off x="6727825" y="6408738"/>
            <a:ext cx="1919288" cy="365125"/>
          </a:xfrm>
          <a:prstGeom prst="rect">
            <a:avLst/>
          </a:prstGeom>
        </p:spPr>
        <p:txBody>
          <a:bodyPr vert="horz" anchor="b"/>
          <a:lstStyle>
            <a:lvl1pPr algn="l" eaLnBrk="1" latinLnBrk="0" hangingPunct="1">
              <a:defRPr kumimoji="0" sz="1000">
                <a:solidFill>
                  <a:schemeClr val="tx1"/>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 name="页脚占位符 21"/>
          <p:cNvSpPr>
            <a:spLocks noGrp="1"/>
          </p:cNvSpPr>
          <p:nvPr>
            <p:ph type="ftr" sz="quarter" idx="3"/>
          </p:nvPr>
        </p:nvSpPr>
        <p:spPr>
          <a:xfrm>
            <a:off x="4379913" y="6408738"/>
            <a:ext cx="2351088" cy="365125"/>
          </a:xfrm>
          <a:prstGeom prst="rect">
            <a:avLst/>
          </a:prstGeom>
        </p:spPr>
        <p:txBody>
          <a:bodyPr vert="horz" anchor="b"/>
          <a:lstStyle>
            <a:lvl1pPr algn="r" eaLnBrk="1" latinLnBrk="0" hangingPunct="1">
              <a:defRPr kumimoji="0" sz="1000">
                <a:solidFill>
                  <a:schemeClr val="tx1"/>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 name="灯片编号占位符 17"/>
          <p:cNvSpPr>
            <a:spLocks noGrp="1"/>
          </p:cNvSpPr>
          <p:nvPr>
            <p:ph type="sldNum" sz="quarter" idx="4"/>
          </p:nvPr>
        </p:nvSpPr>
        <p:spPr>
          <a:xfrm>
            <a:off x="8647113" y="6408738"/>
            <a:ext cx="366713" cy="365125"/>
          </a:xfrm>
          <a:prstGeom prst="rect">
            <a:avLst/>
          </a:prstGeom>
        </p:spPr>
        <p:txBody>
          <a:bodyPr vert="horz" anchor="b"/>
          <a:lstStyle>
            <a:lvl1pPr algn="r" eaLnBrk="1" latinLnBrk="0" hangingPunct="1">
              <a:defRPr kumimoji="0" sz="1000" b="0">
                <a:solidFill>
                  <a:schemeClr val="tx1"/>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zh-CN"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61" name="Rectangle 62"/>
          <p:cNvSpPr/>
          <p:nvPr userDrawn="1"/>
        </p:nvSpPr>
        <p:spPr>
          <a:xfrm>
            <a:off x="1543050" y="-1066800"/>
            <a:ext cx="9144000" cy="0"/>
          </a:xfrm>
          <a:prstGeom prst="rect">
            <a:avLst/>
          </a:prstGeom>
          <a:noFill/>
          <a:ln w="9525">
            <a:noFill/>
          </a:ln>
        </p:spPr>
        <p:txBody>
          <a:bodyPr lIns="91372" tIns="45686" rIns="91372" bIns="45686">
            <a:spAutoFit/>
          </a:bodyPr>
          <a:p>
            <a:pPr lvl="0" eaLnBrk="1" hangingPunct="1">
              <a:buNone/>
            </a:pPr>
            <a:endParaRPr lang="zh-CN" altLang="en-US" sz="1200" dirty="0">
              <a:latin typeface="Times New Roman" panose="02020603050405020304" pitchFamily="18" charset="0"/>
              <a:ea typeface="宋体" panose="02010600030101010101" pitchFamily="2" charset="-122"/>
            </a:endParaRPr>
          </a:p>
        </p:txBody>
      </p:sp>
      <p:sp>
        <p:nvSpPr>
          <p:cNvPr id="2062" name="Rectangle 64"/>
          <p:cNvSpPr/>
          <p:nvPr userDrawn="1"/>
        </p:nvSpPr>
        <p:spPr>
          <a:xfrm>
            <a:off x="1543050" y="-1066800"/>
            <a:ext cx="9144000" cy="0"/>
          </a:xfrm>
          <a:prstGeom prst="rect">
            <a:avLst/>
          </a:prstGeom>
          <a:noFill/>
          <a:ln w="9525">
            <a:noFill/>
          </a:ln>
        </p:spPr>
        <p:txBody>
          <a:bodyPr lIns="91372" tIns="45686" rIns="91372" bIns="45686">
            <a:spAutoFit/>
          </a:bodyPr>
          <a:p>
            <a:pPr lvl="0" eaLnBrk="1" hangingPunct="1">
              <a:buNone/>
            </a:pPr>
            <a:endParaRPr lang="zh-CN" altLang="en-US" sz="1200" dirty="0">
              <a:latin typeface="Times New Roman" panose="02020603050405020304" pitchFamily="18" charset="0"/>
              <a:ea typeface="宋体" panose="02010600030101010101" pitchFamily="2" charset="-122"/>
            </a:endParaRPr>
          </a:p>
        </p:txBody>
      </p:sp>
      <p:sp>
        <p:nvSpPr>
          <p:cNvPr id="2063" name="Rectangle 66"/>
          <p:cNvSpPr/>
          <p:nvPr userDrawn="1"/>
        </p:nvSpPr>
        <p:spPr>
          <a:xfrm>
            <a:off x="1543050" y="-1066800"/>
            <a:ext cx="9144000" cy="0"/>
          </a:xfrm>
          <a:prstGeom prst="rect">
            <a:avLst/>
          </a:prstGeom>
          <a:noFill/>
          <a:ln w="9525">
            <a:noFill/>
          </a:ln>
        </p:spPr>
        <p:txBody>
          <a:bodyPr lIns="91372" tIns="45686" rIns="91372" bIns="45686">
            <a:spAutoFit/>
          </a:bodyPr>
          <a:p>
            <a:pPr lvl="0" eaLnBrk="1" hangingPunct="1">
              <a:buNone/>
            </a:pPr>
            <a:endParaRPr lang="zh-CN" altLang="en-US" sz="1200" dirty="0">
              <a:latin typeface="Times New Roman" panose="02020603050405020304" pitchFamily="18" charset="0"/>
              <a:ea typeface="宋体" panose="02010600030101010101" pitchFamily="2" charset="-122"/>
            </a:endParaRPr>
          </a:p>
        </p:txBody>
      </p:sp>
      <p:sp>
        <p:nvSpPr>
          <p:cNvPr id="2064" name="Rectangle 68"/>
          <p:cNvSpPr/>
          <p:nvPr userDrawn="1"/>
        </p:nvSpPr>
        <p:spPr>
          <a:xfrm>
            <a:off x="1543050" y="-1066800"/>
            <a:ext cx="9144000" cy="0"/>
          </a:xfrm>
          <a:prstGeom prst="rect">
            <a:avLst/>
          </a:prstGeom>
          <a:noFill/>
          <a:ln w="9525">
            <a:noFill/>
          </a:ln>
        </p:spPr>
        <p:txBody>
          <a:bodyPr lIns="91372" tIns="45686" rIns="91372" bIns="45686">
            <a:spAutoFit/>
          </a:bodyPr>
          <a:p>
            <a:pPr lvl="0" eaLnBrk="1" hangingPunct="1">
              <a:buNone/>
            </a:pPr>
            <a:endParaRPr lang="zh-CN" altLang="en-US" sz="1200" dirty="0">
              <a:latin typeface="Times New Roman" panose="02020603050405020304" pitchFamily="18" charset="0"/>
              <a:ea typeface="宋体" panose="02010600030101010101" pitchFamily="2" charset="-122"/>
            </a:endParaRPr>
          </a:p>
        </p:txBody>
      </p:sp>
      <p:sp>
        <p:nvSpPr>
          <p:cNvPr id="2065" name="Rectangle 72"/>
          <p:cNvSpPr/>
          <p:nvPr userDrawn="1"/>
        </p:nvSpPr>
        <p:spPr>
          <a:xfrm>
            <a:off x="1543050" y="-1066800"/>
            <a:ext cx="9144000" cy="0"/>
          </a:xfrm>
          <a:prstGeom prst="rect">
            <a:avLst/>
          </a:prstGeom>
          <a:noFill/>
          <a:ln w="9525">
            <a:noFill/>
          </a:ln>
        </p:spPr>
        <p:txBody>
          <a:bodyPr lIns="91372" tIns="45686" rIns="91372" bIns="45686">
            <a:spAutoFit/>
          </a:bodyPr>
          <a:p>
            <a:pPr lvl="0" eaLnBrk="1" hangingPunct="1">
              <a:buNone/>
            </a:pPr>
            <a:endParaRPr lang="zh-CN" altLang="en-US" sz="1200" dirty="0">
              <a:latin typeface="Times New Roman" panose="02020603050405020304" pitchFamily="18"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hf sldNum="0"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p:titleStyle>
    <p:bodyStyle>
      <a:lvl1pPr marL="365760" indent="-255905" algn="l" rtl="0" eaLnBrk="1" latinLnBrk="0" hangingPunct="1">
        <a:spcBef>
          <a:spcPts val="400"/>
        </a:spcBef>
        <a:spcAft>
          <a:spcPts val="0"/>
        </a:spcAft>
        <a:buClr>
          <a:schemeClr val="accent1"/>
        </a:buClr>
        <a:buSzPct val="68000"/>
        <a:buFont typeface="Wingdings 3" panose="05040102010807070707"/>
        <a:buChar char=""/>
        <a:defRPr kumimoji="0" sz="2700" kern="1200">
          <a:solidFill>
            <a:schemeClr val="tx1"/>
          </a:solidFill>
          <a:latin typeface="+mn-lt"/>
          <a:ea typeface="+mn-ea"/>
          <a:cs typeface="+mn-cs"/>
        </a:defRPr>
      </a:lvl1pPr>
      <a:lvl2pPr marL="621665" indent="-228600" algn="l" rtl="0" eaLnBrk="1" latinLnBrk="0" hangingPunct="1">
        <a:spcBef>
          <a:spcPts val="325"/>
        </a:spcBef>
        <a:buClr>
          <a:schemeClr val="accent1"/>
        </a:buClr>
        <a:buFont typeface="Verdana" panose="020B0604030504040204"/>
        <a:buChar char="◦"/>
        <a:defRPr kumimoji="0" sz="2300" kern="1200">
          <a:solidFill>
            <a:schemeClr val="tx1"/>
          </a:solidFill>
          <a:latin typeface="+mn-lt"/>
          <a:ea typeface="+mn-ea"/>
          <a:cs typeface="+mn-cs"/>
        </a:defRPr>
      </a:lvl2pPr>
      <a:lvl3pPr marL="859790" indent="-228600" algn="l" rtl="0" eaLnBrk="1" latinLnBrk="0" hangingPunct="1">
        <a:spcBef>
          <a:spcPts val="350"/>
        </a:spcBef>
        <a:buClr>
          <a:schemeClr val="accent2"/>
        </a:buClr>
        <a:buSzPct val="100000"/>
        <a:buFont typeface="Wingdings 2" panose="05020102010507070707"/>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panose="05020102010507070707"/>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panose="05020102010507070707"/>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235522" name="Rectangle 34"/>
          <p:cNvSpPr>
            <a:spLocks noGrp="1" noChangeArrowheads="1"/>
          </p:cNvSpPr>
          <p:nvPr>
            <p:ph type="title"/>
          </p:nvPr>
        </p:nvSpPr>
        <p:spPr bwMode="auto">
          <a:xfrm>
            <a:off x="1103313" y="215900"/>
            <a:ext cx="7793038"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zh-CN" altLang="en-US" smtClean="0"/>
              <a:t>单击此处编辑母版标题样式</a:t>
            </a:r>
            <a:endParaRPr lang="zh-CN" altLang="en-US" smtClean="0"/>
          </a:p>
        </p:txBody>
      </p:sp>
      <p:sp>
        <p:nvSpPr>
          <p:cNvPr id="235523" name="Rectangle 35"/>
          <p:cNvSpPr>
            <a:spLocks noGrp="1"/>
          </p:cNvSpPr>
          <p:nvPr>
            <p:ph type="body" idx="1"/>
          </p:nvPr>
        </p:nvSpPr>
        <p:spPr>
          <a:xfrm>
            <a:off x="1123950" y="1508125"/>
            <a:ext cx="7772400" cy="45116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4548" name="Rectangle 36"/>
          <p:cNvSpPr>
            <a:spLocks noGrp="1" noChangeArrowheads="1"/>
          </p:cNvSpPr>
          <p:nvPr>
            <p:ph type="dt" sz="half" idx="2"/>
          </p:nvPr>
        </p:nvSpPr>
        <p:spPr bwMode="auto">
          <a:xfrm>
            <a:off x="914400" y="6383338"/>
            <a:ext cx="1905000" cy="457200"/>
          </a:xfrm>
          <a:prstGeom prst="rect">
            <a:avLst/>
          </a:prstGeom>
          <a:noFill/>
          <a:ln w="9525">
            <a:noFill/>
            <a:miter lim="800000"/>
          </a:ln>
          <a:effectLst/>
        </p:spPr>
        <p:txBody>
          <a:bodyPr vert="horz" wrap="square" lIns="91440" tIns="45720" rIns="91440" bIns="45720" numCol="1" anchor="b" anchorCtr="0" compatLnSpc="1"/>
          <a:lstStyle>
            <a:lvl1pPr algn="l">
              <a:defRPr kumimoji="0" sz="1400" b="0">
                <a:latin typeface="Tahoma" panose="020B060403050404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4549" name="Rectangle 37"/>
          <p:cNvSpPr>
            <a:spLocks noGrp="1" noChangeArrowheads="1"/>
          </p:cNvSpPr>
          <p:nvPr>
            <p:ph type="ftr" sz="quarter" idx="3"/>
          </p:nvPr>
        </p:nvSpPr>
        <p:spPr bwMode="auto">
          <a:xfrm>
            <a:off x="3352800" y="6383338"/>
            <a:ext cx="2895600" cy="457200"/>
          </a:xfrm>
          <a:prstGeom prst="rect">
            <a:avLst/>
          </a:prstGeom>
          <a:noFill/>
          <a:ln w="9525">
            <a:noFill/>
            <a:miter lim="800000"/>
          </a:ln>
          <a:effectLst/>
        </p:spPr>
        <p:txBody>
          <a:bodyPr vert="horz" wrap="square" lIns="91440" tIns="45720" rIns="91440" bIns="45720" numCol="1" anchor="b" anchorCtr="0" compatLnSpc="1"/>
          <a:lstStyle>
            <a:lvl1pPr algn="ctr">
              <a:defRPr kumimoji="0" sz="1400" b="0">
                <a:latin typeface="Tahoma" panose="020B060403050404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4550" name="Rectangle 38"/>
          <p:cNvSpPr>
            <a:spLocks noGrp="1" noChangeArrowheads="1"/>
          </p:cNvSpPr>
          <p:nvPr>
            <p:ph type="sldNum" sz="quarter" idx="4"/>
          </p:nvPr>
        </p:nvSpPr>
        <p:spPr bwMode="auto">
          <a:xfrm>
            <a:off x="7010400" y="6307138"/>
            <a:ext cx="1905000" cy="474663"/>
          </a:xfrm>
          <a:prstGeom prst="rect">
            <a:avLst/>
          </a:prstGeom>
          <a:noFill/>
          <a:ln w="9525">
            <a:noFill/>
            <a:miter lim="800000"/>
          </a:ln>
          <a:effectLst/>
        </p:spPr>
        <p:txBody>
          <a:bodyPr vert="horz" wrap="square" lIns="91440" tIns="45720" rIns="91440" bIns="45720" numCol="1" anchor="b" anchorCtr="0" compatLnSpc="1"/>
          <a:lstStyle>
            <a:lvl1pPr algn="r">
              <a:defRPr sz="1400" b="0">
                <a:solidFill>
                  <a:srgbClr val="022EBA"/>
                </a:solidFill>
                <a:latin typeface="+mn-lt"/>
                <a:ea typeface="黑体" panose="02010609060101010101" pitchFamily="49"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rgbClr val="022EBA"/>
              </a:solidFill>
              <a:effectLst/>
              <a:uLnTx/>
              <a:uFillTx/>
              <a:latin typeface="+mn-lt"/>
              <a:ea typeface="黑体" panose="02010609060101010101" pitchFamily="49" charset="-122"/>
              <a:cs typeface="+mn-cs"/>
            </a:endParaRPr>
          </a:p>
        </p:txBody>
      </p:sp>
      <p:sp>
        <p:nvSpPr>
          <p:cNvPr id="3079" name="Rectangle 40"/>
          <p:cNvSpPr/>
          <p:nvPr/>
        </p:nvSpPr>
        <p:spPr>
          <a:xfrm>
            <a:off x="290513" y="133350"/>
            <a:ext cx="438150" cy="587375"/>
          </a:xfrm>
          <a:prstGeom prst="rect">
            <a:avLst/>
          </a:prstGeom>
          <a:solidFill>
            <a:schemeClr val="accent2"/>
          </a:solidFill>
          <a:ln w="9525">
            <a:noFill/>
          </a:ln>
        </p:spPr>
        <p:txBody>
          <a:bodyPr wrap="none" anchor="ctr"/>
          <a:p>
            <a:pPr lvl="0" eaLnBrk="1" hangingPunct="1">
              <a:buNone/>
            </a:pPr>
            <a:endParaRPr lang="zh-CN" altLang="en-US" sz="2400" dirty="0">
              <a:latin typeface="Tahoma" panose="020B0604030504040204" pitchFamily="34" charset="0"/>
              <a:ea typeface="宋体" panose="02010600030101010101" pitchFamily="2" charset="-122"/>
            </a:endParaRPr>
          </a:p>
        </p:txBody>
      </p:sp>
      <p:sp>
        <p:nvSpPr>
          <p:cNvPr id="3080" name="Rectangle 41"/>
          <p:cNvSpPr/>
          <p:nvPr/>
        </p:nvSpPr>
        <p:spPr>
          <a:xfrm>
            <a:off x="673100" y="133350"/>
            <a:ext cx="328613" cy="587375"/>
          </a:xfrm>
          <a:prstGeom prst="rect">
            <a:avLst/>
          </a:prstGeom>
          <a:gradFill rotWithShape="0">
            <a:gsLst>
              <a:gs pos="0">
                <a:schemeClr val="accent2"/>
              </a:gs>
              <a:gs pos="100000">
                <a:schemeClr val="bg1"/>
              </a:gs>
            </a:gsLst>
            <a:lin ang="0" scaled="1"/>
            <a:tileRect/>
          </a:gradFill>
          <a:ln w="9525">
            <a:noFill/>
          </a:ln>
        </p:spPr>
        <p:txBody>
          <a:bodyPr wrap="none" anchor="ctr"/>
          <a:p>
            <a:pPr lvl="0" eaLnBrk="1" hangingPunct="1">
              <a:buNone/>
            </a:pPr>
            <a:endParaRPr lang="zh-CN" altLang="en-US" sz="2400" dirty="0">
              <a:latin typeface="Tahoma" panose="020B0604030504040204" pitchFamily="34" charset="0"/>
              <a:ea typeface="宋体" panose="02010600030101010101" pitchFamily="2" charset="-122"/>
            </a:endParaRPr>
          </a:p>
        </p:txBody>
      </p:sp>
      <p:sp>
        <p:nvSpPr>
          <p:cNvPr id="3081" name="Rectangle 42"/>
          <p:cNvSpPr/>
          <p:nvPr/>
        </p:nvSpPr>
        <p:spPr>
          <a:xfrm>
            <a:off x="414338" y="655638"/>
            <a:ext cx="422275" cy="587375"/>
          </a:xfrm>
          <a:prstGeom prst="rect">
            <a:avLst/>
          </a:prstGeom>
          <a:solidFill>
            <a:schemeClr val="folHlink"/>
          </a:solidFill>
          <a:ln w="9525">
            <a:noFill/>
          </a:ln>
        </p:spPr>
        <p:txBody>
          <a:bodyPr wrap="none" anchor="ctr"/>
          <a:p>
            <a:pPr lvl="0" eaLnBrk="1" hangingPunct="1">
              <a:buNone/>
            </a:pPr>
            <a:endParaRPr lang="zh-CN" altLang="en-US" sz="2400" dirty="0">
              <a:latin typeface="Tahoma" panose="020B0604030504040204" pitchFamily="34" charset="0"/>
              <a:ea typeface="宋体" panose="02010600030101010101" pitchFamily="2" charset="-122"/>
            </a:endParaRPr>
          </a:p>
        </p:txBody>
      </p:sp>
      <p:sp>
        <p:nvSpPr>
          <p:cNvPr id="3082" name="Rectangle 43"/>
          <p:cNvSpPr/>
          <p:nvPr/>
        </p:nvSpPr>
        <p:spPr>
          <a:xfrm>
            <a:off x="784225" y="655638"/>
            <a:ext cx="368300" cy="587375"/>
          </a:xfrm>
          <a:prstGeom prst="rect">
            <a:avLst/>
          </a:prstGeom>
          <a:gradFill rotWithShape="0">
            <a:gsLst>
              <a:gs pos="0">
                <a:schemeClr val="folHlink"/>
              </a:gs>
              <a:gs pos="100000">
                <a:schemeClr val="bg1"/>
              </a:gs>
            </a:gsLst>
            <a:lin ang="0" scaled="1"/>
            <a:tileRect/>
          </a:gradFill>
          <a:ln w="9525">
            <a:noFill/>
          </a:ln>
        </p:spPr>
        <p:txBody>
          <a:bodyPr wrap="none" anchor="ctr"/>
          <a:p>
            <a:pPr lvl="0" eaLnBrk="1" hangingPunct="1">
              <a:buNone/>
            </a:pPr>
            <a:endParaRPr lang="zh-CN" altLang="en-US" sz="2400" dirty="0">
              <a:latin typeface="Tahoma" panose="020B0604030504040204" pitchFamily="34" charset="0"/>
              <a:ea typeface="宋体" panose="02010600030101010101" pitchFamily="2" charset="-122"/>
            </a:endParaRPr>
          </a:p>
        </p:txBody>
      </p:sp>
      <p:sp>
        <p:nvSpPr>
          <p:cNvPr id="3083" name="Rectangle 44"/>
          <p:cNvSpPr/>
          <p:nvPr/>
        </p:nvSpPr>
        <p:spPr>
          <a:xfrm>
            <a:off x="0" y="565150"/>
            <a:ext cx="560388" cy="522288"/>
          </a:xfrm>
          <a:prstGeom prst="rect">
            <a:avLst/>
          </a:prstGeom>
          <a:gradFill rotWithShape="0">
            <a:gsLst>
              <a:gs pos="0">
                <a:schemeClr val="bg1"/>
              </a:gs>
              <a:gs pos="100000">
                <a:schemeClr val="hlink"/>
              </a:gs>
            </a:gsLst>
            <a:lin ang="18900000" scaled="1"/>
            <a:tileRect/>
          </a:gradFill>
          <a:ln w="9525">
            <a:noFill/>
          </a:ln>
        </p:spPr>
        <p:txBody>
          <a:bodyPr wrap="none" anchor="ctr"/>
          <a:p>
            <a:pPr lvl="0" eaLnBrk="1" hangingPunct="1">
              <a:buNone/>
            </a:pPr>
            <a:endParaRPr lang="zh-CN" altLang="en-US" sz="2400" dirty="0">
              <a:latin typeface="Tahoma" panose="020B0604030504040204" pitchFamily="34" charset="0"/>
              <a:ea typeface="宋体" panose="02010600030101010101" pitchFamily="2" charset="-122"/>
            </a:endParaRPr>
          </a:p>
        </p:txBody>
      </p:sp>
      <p:sp>
        <p:nvSpPr>
          <p:cNvPr id="3084" name="Rectangle 45"/>
          <p:cNvSpPr/>
          <p:nvPr/>
        </p:nvSpPr>
        <p:spPr>
          <a:xfrm>
            <a:off x="533400" y="0"/>
            <a:ext cx="31750" cy="1301750"/>
          </a:xfrm>
          <a:prstGeom prst="rect">
            <a:avLst/>
          </a:prstGeom>
          <a:solidFill>
            <a:schemeClr val="bg2"/>
          </a:solidFill>
          <a:ln w="9525">
            <a:noFill/>
          </a:ln>
        </p:spPr>
        <p:txBody>
          <a:bodyPr wrap="none" anchor="ctr"/>
          <a:p>
            <a:pPr lvl="0" eaLnBrk="1" hangingPunct="1">
              <a:buNone/>
            </a:pPr>
            <a:endParaRPr lang="zh-CN" altLang="en-US" sz="2400" dirty="0">
              <a:latin typeface="Tahoma" panose="020B0604030504040204" pitchFamily="34" charset="0"/>
              <a:ea typeface="宋体" panose="02010600030101010101" pitchFamily="2" charset="-122"/>
            </a:endParaRPr>
          </a:p>
        </p:txBody>
      </p:sp>
      <p:sp>
        <p:nvSpPr>
          <p:cNvPr id="3085" name="Rectangle 46"/>
          <p:cNvSpPr/>
          <p:nvPr/>
        </p:nvSpPr>
        <p:spPr>
          <a:xfrm>
            <a:off x="315913" y="977900"/>
            <a:ext cx="8226425" cy="39688"/>
          </a:xfrm>
          <a:prstGeom prst="rect">
            <a:avLst/>
          </a:prstGeom>
          <a:gradFill rotWithShape="0">
            <a:gsLst>
              <a:gs pos="0">
                <a:schemeClr val="bg2"/>
              </a:gs>
              <a:gs pos="100000">
                <a:schemeClr val="bg1"/>
              </a:gs>
            </a:gsLst>
            <a:lin ang="0" scaled="1"/>
            <a:tileRect/>
          </a:gradFill>
          <a:ln w="9525">
            <a:noFill/>
          </a:ln>
        </p:spPr>
        <p:txBody>
          <a:bodyPr wrap="none" anchor="ctr"/>
          <a:p>
            <a:pPr lvl="0" eaLnBrk="1" hangingPunct="1">
              <a:buNone/>
            </a:pPr>
            <a:endParaRPr lang="zh-CN" altLang="en-US" sz="2400" dirty="0">
              <a:latin typeface="Tahoma" panose="020B0604030504040204" pitchFamily="34" charset="0"/>
              <a:ea typeface="宋体" panose="02010600030101010101" pitchFamily="2" charset="-122"/>
            </a:endParaRPr>
          </a:p>
        </p:txBody>
      </p:sp>
      <p:sp>
        <p:nvSpPr>
          <p:cNvPr id="3086" name="Rectangle 48"/>
          <p:cNvSpPr>
            <a:spLocks noChangeAspect="1"/>
          </p:cNvSpPr>
          <p:nvPr/>
        </p:nvSpPr>
        <p:spPr>
          <a:xfrm flipH="1">
            <a:off x="8337550" y="6348413"/>
            <a:ext cx="254000" cy="282575"/>
          </a:xfrm>
          <a:prstGeom prst="rect">
            <a:avLst/>
          </a:prstGeom>
          <a:solidFill>
            <a:schemeClr val="folHlink"/>
          </a:solidFill>
          <a:ln w="9525">
            <a:noFill/>
          </a:ln>
        </p:spPr>
        <p:txBody>
          <a:bodyPr wrap="none" anchor="ctr"/>
          <a:p>
            <a:pPr lvl="0" eaLnBrk="1" hangingPunct="1">
              <a:buNone/>
            </a:pPr>
            <a:endParaRPr lang="zh-CN" altLang="en-US" sz="2400" dirty="0">
              <a:latin typeface="Tahoma" panose="020B0604030504040204" pitchFamily="34" charset="0"/>
              <a:ea typeface="宋体" panose="02010600030101010101" pitchFamily="2" charset="-122"/>
            </a:endParaRPr>
          </a:p>
        </p:txBody>
      </p:sp>
      <p:sp>
        <p:nvSpPr>
          <p:cNvPr id="3087" name="Rectangle 49"/>
          <p:cNvSpPr>
            <a:spLocks noChangeAspect="1"/>
          </p:cNvSpPr>
          <p:nvPr/>
        </p:nvSpPr>
        <p:spPr>
          <a:xfrm flipH="1">
            <a:off x="8148638" y="6348413"/>
            <a:ext cx="220662" cy="282575"/>
          </a:xfrm>
          <a:prstGeom prst="rect">
            <a:avLst/>
          </a:prstGeom>
          <a:gradFill rotWithShape="0">
            <a:gsLst>
              <a:gs pos="0">
                <a:schemeClr val="folHlink"/>
              </a:gs>
              <a:gs pos="100000">
                <a:schemeClr val="bg1"/>
              </a:gs>
            </a:gsLst>
            <a:lin ang="0" scaled="1"/>
            <a:tileRect/>
          </a:gradFill>
          <a:ln w="9525">
            <a:noFill/>
          </a:ln>
        </p:spPr>
        <p:txBody>
          <a:bodyPr wrap="none" anchor="ctr"/>
          <a:p>
            <a:pPr lvl="0" eaLnBrk="1" hangingPunct="1">
              <a:buNone/>
            </a:pPr>
            <a:endParaRPr lang="zh-CN" altLang="en-US" sz="2400" dirty="0">
              <a:latin typeface="Tahoma" panose="020B0604030504040204" pitchFamily="34" charset="0"/>
              <a:ea typeface="宋体" panose="02010600030101010101" pitchFamily="2" charset="-122"/>
            </a:endParaRPr>
          </a:p>
        </p:txBody>
      </p:sp>
      <p:sp>
        <p:nvSpPr>
          <p:cNvPr id="3088" name="Line 51"/>
          <p:cNvSpPr/>
          <p:nvPr/>
        </p:nvSpPr>
        <p:spPr>
          <a:xfrm>
            <a:off x="5715000" y="6477000"/>
            <a:ext cx="3200400" cy="0"/>
          </a:xfrm>
          <a:prstGeom prst="line">
            <a:avLst/>
          </a:prstGeom>
          <a:ln w="9525" cap="flat" cmpd="sng">
            <a:solidFill>
              <a:schemeClr val="tx1"/>
            </a:solidFill>
            <a:prstDash val="solid"/>
            <a:headEnd type="none" w="med" len="med"/>
            <a:tailEnd type="none" w="med" len="med"/>
          </a:ln>
        </p:spPr>
      </p:sp>
      <p:sp>
        <p:nvSpPr>
          <p:cNvPr id="3089" name="Line 53"/>
          <p:cNvSpPr/>
          <p:nvPr/>
        </p:nvSpPr>
        <p:spPr>
          <a:xfrm>
            <a:off x="8370888" y="6305550"/>
            <a:ext cx="0" cy="552450"/>
          </a:xfrm>
          <a:prstGeom prst="line">
            <a:avLst/>
          </a:prstGeom>
          <a:ln w="9525" cap="flat" cmpd="sng">
            <a:solidFill>
              <a:schemeClr val="tx1"/>
            </a:solidFill>
            <a:prstDash val="solid"/>
            <a:headEnd type="none" w="med" len="med"/>
            <a:tailEnd type="none" w="med" len="med"/>
          </a:ln>
        </p:spPr>
      </p:sp>
      <p:pic>
        <p:nvPicPr>
          <p:cNvPr id="3090" name="Picture 60" descr="csu"/>
          <p:cNvPicPr>
            <a:picLocks noChangeAspect="1"/>
          </p:cNvPicPr>
          <p:nvPr/>
        </p:nvPicPr>
        <p:blipFill>
          <a:blip r:embed="rId13"/>
          <a:stretch>
            <a:fillRect/>
          </a:stretch>
        </p:blipFill>
        <p:spPr>
          <a:xfrm>
            <a:off x="7772400" y="133350"/>
            <a:ext cx="1209675" cy="1209675"/>
          </a:xfrm>
          <a:prstGeom prst="rect">
            <a:avLst/>
          </a:prstGeom>
          <a:noFill/>
          <a:ln w="9525">
            <a:noFill/>
          </a:ln>
        </p:spPr>
      </p:pic>
      <p:sp>
        <p:nvSpPr>
          <p:cNvPr id="3091" name="Rectangle 62"/>
          <p:cNvSpPr/>
          <p:nvPr/>
        </p:nvSpPr>
        <p:spPr>
          <a:xfrm>
            <a:off x="1543050" y="-1066800"/>
            <a:ext cx="9144000" cy="0"/>
          </a:xfrm>
          <a:prstGeom prst="rect">
            <a:avLst/>
          </a:prstGeom>
          <a:noFill/>
          <a:ln w="9525">
            <a:noFill/>
          </a:ln>
        </p:spPr>
        <p:txBody>
          <a:bodyPr lIns="91372" tIns="45686" rIns="91372" bIns="45686">
            <a:spAutoFit/>
          </a:bodyPr>
          <a:p>
            <a:pPr lvl="0" eaLnBrk="1" hangingPunct="1">
              <a:buNone/>
            </a:pPr>
            <a:endParaRPr lang="zh-CN" altLang="en-US" sz="1200" dirty="0">
              <a:latin typeface="Times New Roman" panose="02020603050405020304" pitchFamily="18" charset="0"/>
              <a:ea typeface="宋体" panose="02010600030101010101" pitchFamily="2" charset="-122"/>
            </a:endParaRPr>
          </a:p>
        </p:txBody>
      </p:sp>
      <p:sp>
        <p:nvSpPr>
          <p:cNvPr id="3092" name="Rectangle 64"/>
          <p:cNvSpPr/>
          <p:nvPr/>
        </p:nvSpPr>
        <p:spPr>
          <a:xfrm>
            <a:off x="1543050" y="-1066800"/>
            <a:ext cx="9144000" cy="0"/>
          </a:xfrm>
          <a:prstGeom prst="rect">
            <a:avLst/>
          </a:prstGeom>
          <a:noFill/>
          <a:ln w="9525">
            <a:noFill/>
          </a:ln>
        </p:spPr>
        <p:txBody>
          <a:bodyPr lIns="91372" tIns="45686" rIns="91372" bIns="45686">
            <a:spAutoFit/>
          </a:bodyPr>
          <a:p>
            <a:pPr lvl="0" eaLnBrk="1" hangingPunct="1">
              <a:buNone/>
            </a:pPr>
            <a:endParaRPr lang="zh-CN" altLang="en-US" sz="1200" dirty="0">
              <a:latin typeface="Times New Roman" panose="02020603050405020304" pitchFamily="18" charset="0"/>
              <a:ea typeface="宋体" panose="02010600030101010101" pitchFamily="2" charset="-122"/>
            </a:endParaRPr>
          </a:p>
        </p:txBody>
      </p:sp>
      <p:sp>
        <p:nvSpPr>
          <p:cNvPr id="3093" name="Rectangle 66"/>
          <p:cNvSpPr/>
          <p:nvPr/>
        </p:nvSpPr>
        <p:spPr>
          <a:xfrm>
            <a:off x="1543050" y="-1066800"/>
            <a:ext cx="9144000" cy="0"/>
          </a:xfrm>
          <a:prstGeom prst="rect">
            <a:avLst/>
          </a:prstGeom>
          <a:noFill/>
          <a:ln w="9525">
            <a:noFill/>
          </a:ln>
        </p:spPr>
        <p:txBody>
          <a:bodyPr lIns="91372" tIns="45686" rIns="91372" bIns="45686">
            <a:spAutoFit/>
          </a:bodyPr>
          <a:p>
            <a:pPr lvl="0" eaLnBrk="1" hangingPunct="1">
              <a:buNone/>
            </a:pPr>
            <a:endParaRPr lang="zh-CN" altLang="en-US" sz="1200" dirty="0">
              <a:latin typeface="Times New Roman" panose="02020603050405020304" pitchFamily="18" charset="0"/>
              <a:ea typeface="宋体" panose="02010600030101010101" pitchFamily="2" charset="-122"/>
            </a:endParaRPr>
          </a:p>
        </p:txBody>
      </p:sp>
      <p:sp>
        <p:nvSpPr>
          <p:cNvPr id="3094" name="Rectangle 68"/>
          <p:cNvSpPr/>
          <p:nvPr/>
        </p:nvSpPr>
        <p:spPr>
          <a:xfrm>
            <a:off x="1543050" y="-1066800"/>
            <a:ext cx="9144000" cy="0"/>
          </a:xfrm>
          <a:prstGeom prst="rect">
            <a:avLst/>
          </a:prstGeom>
          <a:noFill/>
          <a:ln w="9525">
            <a:noFill/>
          </a:ln>
        </p:spPr>
        <p:txBody>
          <a:bodyPr lIns="91372" tIns="45686" rIns="91372" bIns="45686">
            <a:spAutoFit/>
          </a:bodyPr>
          <a:p>
            <a:pPr lvl="0" eaLnBrk="1" hangingPunct="1">
              <a:buNone/>
            </a:pPr>
            <a:endParaRPr lang="zh-CN" altLang="en-US" sz="1200" dirty="0">
              <a:latin typeface="Times New Roman" panose="02020603050405020304" pitchFamily="18" charset="0"/>
              <a:ea typeface="宋体" panose="02010600030101010101" pitchFamily="2" charset="-122"/>
            </a:endParaRPr>
          </a:p>
        </p:txBody>
      </p:sp>
      <p:sp>
        <p:nvSpPr>
          <p:cNvPr id="3095" name="Rectangle 72"/>
          <p:cNvSpPr/>
          <p:nvPr/>
        </p:nvSpPr>
        <p:spPr>
          <a:xfrm>
            <a:off x="1543050" y="-1066800"/>
            <a:ext cx="9144000" cy="0"/>
          </a:xfrm>
          <a:prstGeom prst="rect">
            <a:avLst/>
          </a:prstGeom>
          <a:noFill/>
          <a:ln w="9525">
            <a:noFill/>
          </a:ln>
        </p:spPr>
        <p:txBody>
          <a:bodyPr lIns="91372" tIns="45686" rIns="91372" bIns="45686">
            <a:spAutoFit/>
          </a:bodyPr>
          <a:p>
            <a:pPr lvl="0" eaLnBrk="1" hangingPunct="1">
              <a:buNone/>
            </a:pPr>
            <a:endParaRPr lang="zh-CN" altLang="en-US" sz="1200" dirty="0">
              <a:latin typeface="Times New Roman" panose="02020603050405020304" pitchFamily="18" charset="0"/>
              <a:ea typeface="宋体" panose="02010600030101010101" pitchFamily="2" charset="-122"/>
            </a:endParaRPr>
          </a:p>
        </p:txBody>
      </p:sp>
      <p:sp>
        <p:nvSpPr>
          <p:cNvPr id="3096" name="Rectangle 40"/>
          <p:cNvSpPr/>
          <p:nvPr/>
        </p:nvSpPr>
        <p:spPr>
          <a:xfrm>
            <a:off x="290513" y="133350"/>
            <a:ext cx="438150" cy="587375"/>
          </a:xfrm>
          <a:prstGeom prst="rect">
            <a:avLst/>
          </a:prstGeom>
          <a:solidFill>
            <a:schemeClr val="accent2"/>
          </a:solidFill>
          <a:ln w="9525">
            <a:noFill/>
          </a:ln>
        </p:spPr>
        <p:txBody>
          <a:bodyPr wrap="none" anchor="ctr"/>
          <a:p>
            <a:pPr lvl="0" eaLnBrk="1" hangingPunct="1">
              <a:buNone/>
            </a:pPr>
            <a:endParaRPr lang="zh-CN" altLang="en-US" sz="2400" dirty="0">
              <a:latin typeface="Tahoma" panose="020B0604030504040204" pitchFamily="34" charset="0"/>
              <a:ea typeface="宋体" panose="02010600030101010101" pitchFamily="2" charset="-122"/>
            </a:endParaRPr>
          </a:p>
        </p:txBody>
      </p:sp>
      <p:sp>
        <p:nvSpPr>
          <p:cNvPr id="3097" name="Rectangle 41"/>
          <p:cNvSpPr/>
          <p:nvPr/>
        </p:nvSpPr>
        <p:spPr>
          <a:xfrm>
            <a:off x="673100" y="133350"/>
            <a:ext cx="328613" cy="587375"/>
          </a:xfrm>
          <a:prstGeom prst="rect">
            <a:avLst/>
          </a:prstGeom>
          <a:gradFill rotWithShape="0">
            <a:gsLst>
              <a:gs pos="0">
                <a:schemeClr val="accent2"/>
              </a:gs>
              <a:gs pos="100000">
                <a:schemeClr val="bg1"/>
              </a:gs>
            </a:gsLst>
            <a:lin ang="0" scaled="1"/>
            <a:tileRect/>
          </a:gradFill>
          <a:ln w="9525">
            <a:noFill/>
          </a:ln>
        </p:spPr>
        <p:txBody>
          <a:bodyPr wrap="none" anchor="ctr"/>
          <a:p>
            <a:pPr lvl="0" eaLnBrk="1" hangingPunct="1">
              <a:buNone/>
            </a:pPr>
            <a:endParaRPr lang="zh-CN" altLang="en-US" sz="2400" dirty="0">
              <a:latin typeface="Tahoma" panose="020B0604030504040204" pitchFamily="34" charset="0"/>
              <a:ea typeface="宋体" panose="02010600030101010101" pitchFamily="2" charset="-122"/>
            </a:endParaRPr>
          </a:p>
        </p:txBody>
      </p:sp>
      <p:sp>
        <p:nvSpPr>
          <p:cNvPr id="3098" name="Rectangle 42"/>
          <p:cNvSpPr/>
          <p:nvPr/>
        </p:nvSpPr>
        <p:spPr>
          <a:xfrm>
            <a:off x="414338" y="655638"/>
            <a:ext cx="422275" cy="587375"/>
          </a:xfrm>
          <a:prstGeom prst="rect">
            <a:avLst/>
          </a:prstGeom>
          <a:solidFill>
            <a:schemeClr val="folHlink"/>
          </a:solidFill>
          <a:ln w="9525">
            <a:noFill/>
          </a:ln>
        </p:spPr>
        <p:txBody>
          <a:bodyPr wrap="none" anchor="ctr"/>
          <a:p>
            <a:pPr lvl="0" eaLnBrk="1" hangingPunct="1">
              <a:buNone/>
            </a:pPr>
            <a:endParaRPr lang="zh-CN" altLang="en-US" sz="2400" dirty="0">
              <a:latin typeface="Tahoma" panose="020B0604030504040204" pitchFamily="34" charset="0"/>
              <a:ea typeface="宋体" panose="02010600030101010101" pitchFamily="2" charset="-122"/>
            </a:endParaRPr>
          </a:p>
        </p:txBody>
      </p:sp>
      <p:sp>
        <p:nvSpPr>
          <p:cNvPr id="3099" name="Rectangle 43"/>
          <p:cNvSpPr/>
          <p:nvPr/>
        </p:nvSpPr>
        <p:spPr>
          <a:xfrm>
            <a:off x="784225" y="655638"/>
            <a:ext cx="368300" cy="587375"/>
          </a:xfrm>
          <a:prstGeom prst="rect">
            <a:avLst/>
          </a:prstGeom>
          <a:gradFill rotWithShape="0">
            <a:gsLst>
              <a:gs pos="0">
                <a:schemeClr val="folHlink"/>
              </a:gs>
              <a:gs pos="100000">
                <a:schemeClr val="bg1"/>
              </a:gs>
            </a:gsLst>
            <a:lin ang="0" scaled="1"/>
            <a:tileRect/>
          </a:gradFill>
          <a:ln w="9525">
            <a:noFill/>
          </a:ln>
        </p:spPr>
        <p:txBody>
          <a:bodyPr wrap="none" anchor="ctr"/>
          <a:p>
            <a:pPr lvl="0" eaLnBrk="1" hangingPunct="1">
              <a:buNone/>
            </a:pPr>
            <a:endParaRPr lang="zh-CN" altLang="en-US" sz="2400" dirty="0">
              <a:latin typeface="Tahoma" panose="020B0604030504040204" pitchFamily="34" charset="0"/>
              <a:ea typeface="宋体" panose="02010600030101010101" pitchFamily="2" charset="-122"/>
            </a:endParaRPr>
          </a:p>
        </p:txBody>
      </p:sp>
      <p:sp>
        <p:nvSpPr>
          <p:cNvPr id="3100" name="Rectangle 44"/>
          <p:cNvSpPr/>
          <p:nvPr/>
        </p:nvSpPr>
        <p:spPr>
          <a:xfrm>
            <a:off x="0" y="565150"/>
            <a:ext cx="560388" cy="522288"/>
          </a:xfrm>
          <a:prstGeom prst="rect">
            <a:avLst/>
          </a:prstGeom>
          <a:gradFill rotWithShape="0">
            <a:gsLst>
              <a:gs pos="0">
                <a:schemeClr val="bg1"/>
              </a:gs>
              <a:gs pos="100000">
                <a:schemeClr val="hlink"/>
              </a:gs>
            </a:gsLst>
            <a:lin ang="18900000" scaled="1"/>
            <a:tileRect/>
          </a:gradFill>
          <a:ln w="9525">
            <a:noFill/>
          </a:ln>
        </p:spPr>
        <p:txBody>
          <a:bodyPr wrap="none" anchor="ctr"/>
          <a:p>
            <a:pPr lvl="0" eaLnBrk="1" hangingPunct="1">
              <a:buNone/>
            </a:pPr>
            <a:endParaRPr lang="zh-CN" altLang="en-US" sz="2400" dirty="0">
              <a:latin typeface="Tahoma" panose="020B0604030504040204" pitchFamily="34" charset="0"/>
              <a:ea typeface="宋体" panose="02010600030101010101" pitchFamily="2" charset="-122"/>
            </a:endParaRPr>
          </a:p>
        </p:txBody>
      </p:sp>
      <p:sp>
        <p:nvSpPr>
          <p:cNvPr id="3101" name="Rectangle 45"/>
          <p:cNvSpPr/>
          <p:nvPr/>
        </p:nvSpPr>
        <p:spPr>
          <a:xfrm>
            <a:off x="533400" y="0"/>
            <a:ext cx="31750" cy="1301750"/>
          </a:xfrm>
          <a:prstGeom prst="rect">
            <a:avLst/>
          </a:prstGeom>
          <a:solidFill>
            <a:schemeClr val="bg2"/>
          </a:solidFill>
          <a:ln w="9525">
            <a:noFill/>
          </a:ln>
        </p:spPr>
        <p:txBody>
          <a:bodyPr wrap="none" anchor="ctr"/>
          <a:p>
            <a:pPr lvl="0" eaLnBrk="1" hangingPunct="1">
              <a:buNone/>
            </a:pPr>
            <a:endParaRPr lang="zh-CN" altLang="en-US" sz="2400" dirty="0">
              <a:latin typeface="Tahoma" panose="020B0604030504040204" pitchFamily="34" charset="0"/>
              <a:ea typeface="宋体" panose="02010600030101010101" pitchFamily="2" charset="-122"/>
            </a:endParaRPr>
          </a:p>
        </p:txBody>
      </p:sp>
      <p:sp>
        <p:nvSpPr>
          <p:cNvPr id="3102" name="Rectangle 46"/>
          <p:cNvSpPr/>
          <p:nvPr/>
        </p:nvSpPr>
        <p:spPr>
          <a:xfrm>
            <a:off x="315913" y="977900"/>
            <a:ext cx="8226425" cy="39688"/>
          </a:xfrm>
          <a:prstGeom prst="rect">
            <a:avLst/>
          </a:prstGeom>
          <a:gradFill rotWithShape="0">
            <a:gsLst>
              <a:gs pos="0">
                <a:schemeClr val="bg2"/>
              </a:gs>
              <a:gs pos="100000">
                <a:schemeClr val="bg1"/>
              </a:gs>
            </a:gsLst>
            <a:lin ang="0" scaled="1"/>
            <a:tileRect/>
          </a:gradFill>
          <a:ln w="9525">
            <a:noFill/>
          </a:ln>
        </p:spPr>
        <p:txBody>
          <a:bodyPr wrap="none" anchor="ctr"/>
          <a:p>
            <a:pPr lvl="0" eaLnBrk="1" hangingPunct="1">
              <a:buNone/>
            </a:pPr>
            <a:endParaRPr lang="zh-CN" altLang="en-US" sz="2400" dirty="0">
              <a:latin typeface="Tahoma" panose="020B0604030504040204" pitchFamily="34" charset="0"/>
              <a:ea typeface="宋体" panose="02010600030101010101" pitchFamily="2" charset="-122"/>
            </a:endParaRPr>
          </a:p>
        </p:txBody>
      </p:sp>
      <p:sp>
        <p:nvSpPr>
          <p:cNvPr id="3103" name="Rectangle 48"/>
          <p:cNvSpPr>
            <a:spLocks noChangeAspect="1"/>
          </p:cNvSpPr>
          <p:nvPr/>
        </p:nvSpPr>
        <p:spPr>
          <a:xfrm flipH="1">
            <a:off x="8337550" y="6348413"/>
            <a:ext cx="254000" cy="282575"/>
          </a:xfrm>
          <a:prstGeom prst="rect">
            <a:avLst/>
          </a:prstGeom>
          <a:solidFill>
            <a:schemeClr val="folHlink"/>
          </a:solidFill>
          <a:ln w="9525">
            <a:noFill/>
          </a:ln>
        </p:spPr>
        <p:txBody>
          <a:bodyPr wrap="none" anchor="ctr"/>
          <a:p>
            <a:pPr lvl="0" eaLnBrk="1" hangingPunct="1">
              <a:buNone/>
            </a:pPr>
            <a:endParaRPr lang="zh-CN" altLang="en-US" sz="2400" dirty="0">
              <a:latin typeface="Tahoma" panose="020B0604030504040204" pitchFamily="34" charset="0"/>
              <a:ea typeface="宋体" panose="02010600030101010101" pitchFamily="2" charset="-122"/>
            </a:endParaRPr>
          </a:p>
        </p:txBody>
      </p:sp>
      <p:sp>
        <p:nvSpPr>
          <p:cNvPr id="3104" name="Rectangle 49"/>
          <p:cNvSpPr>
            <a:spLocks noChangeAspect="1"/>
          </p:cNvSpPr>
          <p:nvPr/>
        </p:nvSpPr>
        <p:spPr>
          <a:xfrm flipH="1">
            <a:off x="8148638" y="6348413"/>
            <a:ext cx="220662" cy="282575"/>
          </a:xfrm>
          <a:prstGeom prst="rect">
            <a:avLst/>
          </a:prstGeom>
          <a:gradFill rotWithShape="0">
            <a:gsLst>
              <a:gs pos="0">
                <a:schemeClr val="folHlink"/>
              </a:gs>
              <a:gs pos="100000">
                <a:schemeClr val="bg1"/>
              </a:gs>
            </a:gsLst>
            <a:lin ang="0" scaled="1"/>
            <a:tileRect/>
          </a:gradFill>
          <a:ln w="9525">
            <a:noFill/>
          </a:ln>
        </p:spPr>
        <p:txBody>
          <a:bodyPr wrap="none" anchor="ctr"/>
          <a:p>
            <a:pPr lvl="0" eaLnBrk="1" hangingPunct="1">
              <a:buNone/>
            </a:pPr>
            <a:endParaRPr lang="zh-CN" altLang="en-US" sz="2400" dirty="0">
              <a:latin typeface="Tahoma" panose="020B0604030504040204" pitchFamily="34" charset="0"/>
              <a:ea typeface="宋体" panose="02010600030101010101" pitchFamily="2" charset="-122"/>
            </a:endParaRPr>
          </a:p>
        </p:txBody>
      </p:sp>
      <p:sp>
        <p:nvSpPr>
          <p:cNvPr id="3105" name="Line 51"/>
          <p:cNvSpPr/>
          <p:nvPr/>
        </p:nvSpPr>
        <p:spPr>
          <a:xfrm>
            <a:off x="5715000" y="6477000"/>
            <a:ext cx="3200400" cy="0"/>
          </a:xfrm>
          <a:prstGeom prst="line">
            <a:avLst/>
          </a:prstGeom>
          <a:ln w="9525" cap="flat" cmpd="sng">
            <a:solidFill>
              <a:schemeClr val="tx1"/>
            </a:solidFill>
            <a:prstDash val="solid"/>
            <a:headEnd type="none" w="med" len="med"/>
            <a:tailEnd type="none" w="med" len="med"/>
          </a:ln>
        </p:spPr>
      </p:sp>
      <p:sp>
        <p:nvSpPr>
          <p:cNvPr id="3106" name="Line 53"/>
          <p:cNvSpPr/>
          <p:nvPr/>
        </p:nvSpPr>
        <p:spPr>
          <a:xfrm>
            <a:off x="8370888" y="6305550"/>
            <a:ext cx="0" cy="552450"/>
          </a:xfrm>
          <a:prstGeom prst="line">
            <a:avLst/>
          </a:prstGeom>
          <a:ln w="9525" cap="flat" cmpd="sng">
            <a:solidFill>
              <a:schemeClr val="tx1"/>
            </a:solidFill>
            <a:prstDash val="solid"/>
            <a:headEnd type="none" w="med" len="med"/>
            <a:tailEnd type="none" w="med" len="med"/>
          </a:ln>
        </p:spPr>
      </p:sp>
      <p:pic>
        <p:nvPicPr>
          <p:cNvPr id="3107" name="Picture 60" descr="csu"/>
          <p:cNvPicPr>
            <a:picLocks noChangeAspect="1"/>
          </p:cNvPicPr>
          <p:nvPr/>
        </p:nvPicPr>
        <p:blipFill>
          <a:blip r:embed="rId13"/>
          <a:stretch>
            <a:fillRect/>
          </a:stretch>
        </p:blipFill>
        <p:spPr>
          <a:xfrm>
            <a:off x="7772400" y="133350"/>
            <a:ext cx="1209675" cy="1209675"/>
          </a:xfrm>
          <a:prstGeom prst="rect">
            <a:avLst/>
          </a:prstGeom>
          <a:noFill/>
          <a:ln w="9525">
            <a:noFill/>
          </a:ln>
        </p:spPr>
      </p:pic>
      <p:sp>
        <p:nvSpPr>
          <p:cNvPr id="3108" name="Rectangle 62"/>
          <p:cNvSpPr/>
          <p:nvPr/>
        </p:nvSpPr>
        <p:spPr>
          <a:xfrm>
            <a:off x="1543050" y="-1066800"/>
            <a:ext cx="9144000" cy="0"/>
          </a:xfrm>
          <a:prstGeom prst="rect">
            <a:avLst/>
          </a:prstGeom>
          <a:noFill/>
          <a:ln w="9525">
            <a:noFill/>
          </a:ln>
        </p:spPr>
        <p:txBody>
          <a:bodyPr lIns="91372" tIns="45686" rIns="91372" bIns="45686">
            <a:spAutoFit/>
          </a:bodyPr>
          <a:p>
            <a:pPr lvl="0" eaLnBrk="1" hangingPunct="1">
              <a:buNone/>
            </a:pPr>
            <a:endParaRPr lang="zh-CN" altLang="en-US" sz="1200" dirty="0">
              <a:latin typeface="Times New Roman" panose="02020603050405020304" pitchFamily="18" charset="0"/>
              <a:ea typeface="宋体" panose="02010600030101010101" pitchFamily="2" charset="-122"/>
            </a:endParaRPr>
          </a:p>
        </p:txBody>
      </p:sp>
      <p:sp>
        <p:nvSpPr>
          <p:cNvPr id="3109" name="Rectangle 64"/>
          <p:cNvSpPr/>
          <p:nvPr/>
        </p:nvSpPr>
        <p:spPr>
          <a:xfrm>
            <a:off x="1543050" y="-1066800"/>
            <a:ext cx="9144000" cy="0"/>
          </a:xfrm>
          <a:prstGeom prst="rect">
            <a:avLst/>
          </a:prstGeom>
          <a:noFill/>
          <a:ln w="9525">
            <a:noFill/>
          </a:ln>
        </p:spPr>
        <p:txBody>
          <a:bodyPr lIns="91372" tIns="45686" rIns="91372" bIns="45686">
            <a:spAutoFit/>
          </a:bodyPr>
          <a:p>
            <a:pPr lvl="0" eaLnBrk="1" hangingPunct="1">
              <a:buNone/>
            </a:pPr>
            <a:endParaRPr lang="zh-CN" altLang="en-US" sz="1200" dirty="0">
              <a:latin typeface="Times New Roman" panose="02020603050405020304" pitchFamily="18" charset="0"/>
              <a:ea typeface="宋体" panose="02010600030101010101" pitchFamily="2" charset="-122"/>
            </a:endParaRPr>
          </a:p>
        </p:txBody>
      </p:sp>
      <p:sp>
        <p:nvSpPr>
          <p:cNvPr id="3110" name="Rectangle 66"/>
          <p:cNvSpPr/>
          <p:nvPr/>
        </p:nvSpPr>
        <p:spPr>
          <a:xfrm>
            <a:off x="1543050" y="-1066800"/>
            <a:ext cx="9144000" cy="0"/>
          </a:xfrm>
          <a:prstGeom prst="rect">
            <a:avLst/>
          </a:prstGeom>
          <a:noFill/>
          <a:ln w="9525">
            <a:noFill/>
          </a:ln>
        </p:spPr>
        <p:txBody>
          <a:bodyPr lIns="91372" tIns="45686" rIns="91372" bIns="45686">
            <a:spAutoFit/>
          </a:bodyPr>
          <a:p>
            <a:pPr lvl="0" eaLnBrk="1" hangingPunct="1">
              <a:buNone/>
            </a:pPr>
            <a:endParaRPr lang="zh-CN" altLang="en-US" sz="1200" dirty="0">
              <a:latin typeface="Times New Roman" panose="02020603050405020304" pitchFamily="18" charset="0"/>
              <a:ea typeface="宋体" panose="02010600030101010101" pitchFamily="2" charset="-122"/>
            </a:endParaRPr>
          </a:p>
        </p:txBody>
      </p:sp>
      <p:sp>
        <p:nvSpPr>
          <p:cNvPr id="3111" name="Rectangle 68"/>
          <p:cNvSpPr/>
          <p:nvPr/>
        </p:nvSpPr>
        <p:spPr>
          <a:xfrm>
            <a:off x="1543050" y="-1066800"/>
            <a:ext cx="9144000" cy="0"/>
          </a:xfrm>
          <a:prstGeom prst="rect">
            <a:avLst/>
          </a:prstGeom>
          <a:noFill/>
          <a:ln w="9525">
            <a:noFill/>
          </a:ln>
        </p:spPr>
        <p:txBody>
          <a:bodyPr lIns="91372" tIns="45686" rIns="91372" bIns="45686">
            <a:spAutoFit/>
          </a:bodyPr>
          <a:p>
            <a:pPr lvl="0" eaLnBrk="1" hangingPunct="1">
              <a:buNone/>
            </a:pPr>
            <a:endParaRPr lang="zh-CN" altLang="en-US" sz="1200" dirty="0">
              <a:latin typeface="Times New Roman" panose="02020603050405020304" pitchFamily="18" charset="0"/>
              <a:ea typeface="宋体" panose="02010600030101010101" pitchFamily="2" charset="-122"/>
            </a:endParaRPr>
          </a:p>
        </p:txBody>
      </p:sp>
      <p:sp>
        <p:nvSpPr>
          <p:cNvPr id="3112" name="Rectangle 72"/>
          <p:cNvSpPr/>
          <p:nvPr/>
        </p:nvSpPr>
        <p:spPr>
          <a:xfrm>
            <a:off x="1543050" y="-1066800"/>
            <a:ext cx="9144000" cy="0"/>
          </a:xfrm>
          <a:prstGeom prst="rect">
            <a:avLst/>
          </a:prstGeom>
          <a:noFill/>
          <a:ln w="9525">
            <a:noFill/>
          </a:ln>
        </p:spPr>
        <p:txBody>
          <a:bodyPr lIns="91372" tIns="45686" rIns="91372" bIns="45686">
            <a:spAutoFit/>
          </a:bodyPr>
          <a:p>
            <a:pPr lvl="0" eaLnBrk="1" hangingPunct="1">
              <a:buNone/>
            </a:pPr>
            <a:endParaRPr lang="zh-CN" altLang="en-US" sz="1200" dirty="0">
              <a:latin typeface="Times New Roman" panose="02020603050405020304" pitchFamily="18" charset="0"/>
              <a:ea typeface="宋体" panose="02010600030101010101" pitchFamily="2" charset="-122"/>
            </a:endParaRPr>
          </a:p>
        </p:txBody>
      </p:sp>
      <p:sp>
        <p:nvSpPr>
          <p:cNvPr id="3113" name="Rectangle 4"/>
          <p:cNvSpPr/>
          <p:nvPr/>
        </p:nvSpPr>
        <p:spPr>
          <a:xfrm>
            <a:off x="4140200" y="6192838"/>
            <a:ext cx="4013200" cy="549275"/>
          </a:xfrm>
          <a:prstGeom prst="rect">
            <a:avLst/>
          </a:prstGeom>
          <a:noFill/>
          <a:ln w="9525">
            <a:noFill/>
          </a:ln>
        </p:spPr>
        <p:txBody>
          <a:bodyPr anchor="ctr">
            <a:spAutoFit/>
          </a:bodyPr>
          <a:p>
            <a:pPr lvl="0" algn="r" eaLnBrk="1" hangingPunct="1">
              <a:spcBef>
                <a:spcPct val="50000"/>
              </a:spcBef>
              <a:buFont typeface="Wingdings" panose="05000000000000000000" pitchFamily="2" charset="2"/>
              <a:buNone/>
            </a:pPr>
            <a:r>
              <a:rPr lang="zh-CN" altLang="en-US" sz="1200" dirty="0">
                <a:solidFill>
                  <a:schemeClr val="tx2"/>
                </a:solidFill>
                <a:latin typeface="Times New Roman" panose="02020603050405020304" pitchFamily="18" charset="0"/>
                <a:ea typeface="宋体" panose="02010600030101010101" pitchFamily="2" charset="-122"/>
              </a:rPr>
              <a:t>中南大学</a:t>
            </a:r>
            <a:endParaRPr lang="zh-CN" altLang="en-US" sz="1200" dirty="0">
              <a:solidFill>
                <a:schemeClr val="tx2"/>
              </a:solidFill>
              <a:latin typeface="Times New Roman" panose="02020603050405020304" pitchFamily="18" charset="0"/>
              <a:ea typeface="宋体" panose="02010600030101010101" pitchFamily="2" charset="-122"/>
            </a:endParaRPr>
          </a:p>
          <a:p>
            <a:pPr lvl="0" algn="r" eaLnBrk="1" hangingPunct="1">
              <a:spcBef>
                <a:spcPct val="50000"/>
              </a:spcBef>
              <a:buFont typeface="Wingdings" panose="05000000000000000000" pitchFamily="2" charset="2"/>
              <a:buNone/>
            </a:pPr>
            <a:r>
              <a:rPr lang="en-US" altLang="zh-CN" sz="1200" dirty="0">
                <a:solidFill>
                  <a:schemeClr val="tx2"/>
                </a:solidFill>
                <a:latin typeface="Times New Roman" panose="02020603050405020304" pitchFamily="18" charset="0"/>
                <a:ea typeface="宋体" panose="02010600030101010101" pitchFamily="2" charset="-122"/>
              </a:rPr>
              <a:t>Central South University</a:t>
            </a:r>
            <a:endParaRPr lang="en-US" altLang="zh-CN" sz="1200" dirty="0">
              <a:solidFill>
                <a:schemeClr val="tx2"/>
              </a:solidFill>
              <a:latin typeface="Times New Roman" panose="02020603050405020304" pitchFamily="18"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iming>
    <p:tnLst>
      <p:par>
        <p:cTn id="1" dur="indefinite" restart="never" nodeType="tmRoot"/>
      </p:par>
    </p:tnLst>
  </p:timing>
  <p:hf sldNum="0" hdr="0" ftr="0" dt="0"/>
  <p:txStyles>
    <p:titleStyle>
      <a:lvl1pPr algn="l" rtl="0" eaLnBrk="1" fontAlgn="base" hangingPunct="1">
        <a:spcBef>
          <a:spcPct val="0"/>
        </a:spcBef>
        <a:spcAft>
          <a:spcPct val="0"/>
        </a:spcAft>
        <a:defRPr sz="3200">
          <a:solidFill>
            <a:schemeClr val="tx2"/>
          </a:solidFill>
          <a:effectLst>
            <a:outerShdw blurRad="38100" dist="38100" dir="2700000" algn="tl">
              <a:srgbClr val="C0C0C0"/>
            </a:outerShdw>
          </a:effectLst>
          <a:latin typeface="+mj-lt"/>
          <a:ea typeface="+mj-ea"/>
          <a:cs typeface="+mj-cs"/>
        </a:defRPr>
      </a:lvl1pPr>
      <a:lvl2pPr algn="l" rtl="0" eaLnBrk="1" fontAlgn="base" hangingPunct="1">
        <a:spcBef>
          <a:spcPct val="0"/>
        </a:spcBef>
        <a:spcAft>
          <a:spcPct val="0"/>
        </a:spcAft>
        <a:defRPr sz="3200">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defRPr>
      </a:lvl2pPr>
      <a:lvl3pPr algn="l" rtl="0" eaLnBrk="1" fontAlgn="base" hangingPunct="1">
        <a:spcBef>
          <a:spcPct val="0"/>
        </a:spcBef>
        <a:spcAft>
          <a:spcPct val="0"/>
        </a:spcAft>
        <a:defRPr sz="3200">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defRPr>
      </a:lvl3pPr>
      <a:lvl4pPr algn="l" rtl="0" eaLnBrk="1" fontAlgn="base" hangingPunct="1">
        <a:spcBef>
          <a:spcPct val="0"/>
        </a:spcBef>
        <a:spcAft>
          <a:spcPct val="0"/>
        </a:spcAft>
        <a:defRPr sz="3200">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defRPr>
      </a:lvl4pPr>
      <a:lvl5pPr algn="l" rtl="0" eaLnBrk="1" fontAlgn="base" hangingPunct="1">
        <a:spcBef>
          <a:spcPct val="0"/>
        </a:spcBef>
        <a:spcAft>
          <a:spcPct val="0"/>
        </a:spcAft>
        <a:defRPr sz="3200">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defRPr>
      </a:lvl5pPr>
      <a:lvl6pPr marL="457200" algn="l" rtl="0" eaLnBrk="1" fontAlgn="base" hangingPunct="1">
        <a:spcBef>
          <a:spcPct val="0"/>
        </a:spcBef>
        <a:spcAft>
          <a:spcPct val="0"/>
        </a:spcAft>
        <a:defRPr sz="3200">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defRPr>
      </a:lvl6pPr>
      <a:lvl7pPr marL="914400" algn="l" rtl="0" eaLnBrk="1" fontAlgn="base" hangingPunct="1">
        <a:spcBef>
          <a:spcPct val="0"/>
        </a:spcBef>
        <a:spcAft>
          <a:spcPct val="0"/>
        </a:spcAft>
        <a:defRPr sz="3200">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defRPr>
      </a:lvl7pPr>
      <a:lvl8pPr marL="1371600" algn="l" rtl="0" eaLnBrk="1" fontAlgn="base" hangingPunct="1">
        <a:spcBef>
          <a:spcPct val="0"/>
        </a:spcBef>
        <a:spcAft>
          <a:spcPct val="0"/>
        </a:spcAft>
        <a:defRPr sz="3200">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defRPr>
      </a:lvl8pPr>
      <a:lvl9pPr marL="1828800" algn="l" rtl="0" eaLnBrk="1" fontAlgn="base" hangingPunct="1">
        <a:spcBef>
          <a:spcPct val="0"/>
        </a:spcBef>
        <a:spcAft>
          <a:spcPct val="0"/>
        </a:spcAft>
        <a:defRPr sz="3200">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defRPr>
      </a:lvl9pPr>
    </p:titleStyle>
    <p:bodyStyle>
      <a:lvl1pPr marL="342900" indent="-342900" algn="l" rtl="0" eaLnBrk="1" fontAlgn="base" hangingPunct="1">
        <a:spcBef>
          <a:spcPct val="20000"/>
        </a:spcBef>
        <a:spcAft>
          <a:spcPct val="0"/>
        </a:spcAft>
        <a:buClr>
          <a:schemeClr val="folHlink"/>
        </a:buClr>
        <a:buSzPct val="60000"/>
        <a:buFont typeface="Wingdings" panose="05000000000000000000" pitchFamily="2" charset="2"/>
        <a:buBlip>
          <a:blip r:embed="rId14"/>
        </a:buBlip>
        <a:defRPr sz="2800">
          <a:solidFill>
            <a:schemeClr val="tx1"/>
          </a:solidFill>
          <a:latin typeface="+mn-lt"/>
          <a:ea typeface="+mn-ea"/>
          <a:cs typeface="+mn-cs"/>
        </a:defRPr>
      </a:lvl1pPr>
      <a:lvl2pPr marL="742950" indent="-285750" algn="l" rtl="0" eaLnBrk="1" fontAlgn="base" hangingPunct="1">
        <a:spcBef>
          <a:spcPct val="20000"/>
        </a:spcBef>
        <a:spcAft>
          <a:spcPct val="0"/>
        </a:spcAft>
        <a:buClr>
          <a:schemeClr val="hlink"/>
        </a:buClr>
        <a:buSzPct val="55000"/>
        <a:buFont typeface="Wingdings" panose="05000000000000000000" pitchFamily="2" charset="2"/>
        <a:buBlip>
          <a:blip r:embed="rId15"/>
        </a:buBlip>
        <a:defRPr sz="2400">
          <a:solidFill>
            <a:schemeClr val="tx1"/>
          </a:solidFill>
          <a:latin typeface="+mn-lt"/>
          <a:ea typeface="+mn-ea"/>
        </a:defRPr>
      </a:lvl2pPr>
      <a:lvl3pPr marL="1143000" indent="-228600" algn="l" rtl="0" eaLnBrk="1" fontAlgn="base" hangingPunct="1">
        <a:spcBef>
          <a:spcPct val="20000"/>
        </a:spcBef>
        <a:spcAft>
          <a:spcPct val="0"/>
        </a:spcAft>
        <a:buClr>
          <a:schemeClr val="folHlink"/>
        </a:buClr>
        <a:buSzPct val="50000"/>
        <a:buFont typeface="Wingdings" panose="05000000000000000000" pitchFamily="2" charset="2"/>
        <a:buBlip>
          <a:blip r:embed="rId14"/>
        </a:buBlip>
        <a:defRPr sz="2000">
          <a:solidFill>
            <a:schemeClr val="tx1"/>
          </a:solidFill>
          <a:latin typeface="+mn-lt"/>
          <a:ea typeface="+mn-ea"/>
        </a:defRPr>
      </a:lvl3pPr>
      <a:lvl4pPr marL="1600200" indent="-228600" algn="l" rtl="0" eaLnBrk="1" fontAlgn="base" hangingPunct="1">
        <a:spcBef>
          <a:spcPct val="20000"/>
        </a:spcBef>
        <a:spcAft>
          <a:spcPct val="0"/>
        </a:spcAft>
        <a:buClr>
          <a:schemeClr val="accent2"/>
        </a:buClr>
        <a:buSzPct val="55000"/>
        <a:buFont typeface="Wingdings" panose="05000000000000000000" pitchFamily="2" charset="2"/>
        <a:buBlip>
          <a:blip r:embed="rId16"/>
        </a:buBlip>
        <a:defRPr sz="2000">
          <a:solidFill>
            <a:schemeClr val="tx1"/>
          </a:solidFill>
          <a:latin typeface="+mn-lt"/>
          <a:ea typeface="+mn-ea"/>
        </a:defRPr>
      </a:lvl4pPr>
      <a:lvl5pPr marL="2057400" indent="-228600" algn="l" rtl="0" eaLnBrk="1" fontAlgn="base" hangingPunct="1">
        <a:spcBef>
          <a:spcPct val="20000"/>
        </a:spcBef>
        <a:spcAft>
          <a:spcPct val="0"/>
        </a:spcAft>
        <a:buClr>
          <a:schemeClr val="accent1"/>
        </a:buClr>
        <a:buSzPct val="50000"/>
        <a:buFont typeface="Wingdings" panose="05000000000000000000" pitchFamily="2" charset="2"/>
        <a:buChar char="n"/>
        <a:defRPr sz="1600">
          <a:solidFill>
            <a:schemeClr val="tx1"/>
          </a:solidFill>
          <a:latin typeface="+mn-lt"/>
          <a:ea typeface="+mn-ea"/>
        </a:defRPr>
      </a:lvl5pPr>
      <a:lvl6pPr marL="2514600" indent="-228600" algn="l" rtl="0" eaLnBrk="1" fontAlgn="base" hangingPunct="1">
        <a:spcBef>
          <a:spcPct val="20000"/>
        </a:spcBef>
        <a:spcAft>
          <a:spcPct val="0"/>
        </a:spcAft>
        <a:buClr>
          <a:schemeClr val="accent1"/>
        </a:buClr>
        <a:buSzPct val="50000"/>
        <a:buFont typeface="Wingdings" panose="05000000000000000000" pitchFamily="2" charset="2"/>
        <a:buChar char="n"/>
        <a:defRPr sz="1600">
          <a:solidFill>
            <a:schemeClr val="tx1"/>
          </a:solidFill>
          <a:latin typeface="+mn-lt"/>
          <a:ea typeface="+mn-ea"/>
        </a:defRPr>
      </a:lvl6pPr>
      <a:lvl7pPr marL="2971800" indent="-228600" algn="l" rtl="0" eaLnBrk="1" fontAlgn="base" hangingPunct="1">
        <a:spcBef>
          <a:spcPct val="20000"/>
        </a:spcBef>
        <a:spcAft>
          <a:spcPct val="0"/>
        </a:spcAft>
        <a:buClr>
          <a:schemeClr val="accent1"/>
        </a:buClr>
        <a:buSzPct val="50000"/>
        <a:buFont typeface="Wingdings" panose="05000000000000000000" pitchFamily="2" charset="2"/>
        <a:buChar char="n"/>
        <a:defRPr sz="1600">
          <a:solidFill>
            <a:schemeClr val="tx1"/>
          </a:solidFill>
          <a:latin typeface="+mn-lt"/>
          <a:ea typeface="+mn-ea"/>
        </a:defRPr>
      </a:lvl7pPr>
      <a:lvl8pPr marL="3429000" indent="-228600" algn="l" rtl="0" eaLnBrk="1" fontAlgn="base" hangingPunct="1">
        <a:spcBef>
          <a:spcPct val="20000"/>
        </a:spcBef>
        <a:spcAft>
          <a:spcPct val="0"/>
        </a:spcAft>
        <a:buClr>
          <a:schemeClr val="accent1"/>
        </a:buClr>
        <a:buSzPct val="50000"/>
        <a:buFont typeface="Wingdings" panose="05000000000000000000" pitchFamily="2" charset="2"/>
        <a:buChar char="n"/>
        <a:defRPr sz="1600">
          <a:solidFill>
            <a:schemeClr val="tx1"/>
          </a:solidFill>
          <a:latin typeface="+mn-lt"/>
          <a:ea typeface="+mn-ea"/>
        </a:defRPr>
      </a:lvl8pPr>
      <a:lvl9pPr marL="3886200" indent="-228600" algn="l" rtl="0" eaLnBrk="1" fontAlgn="base" hangingPunct="1">
        <a:spcBef>
          <a:spcPct val="20000"/>
        </a:spcBef>
        <a:spcAft>
          <a:spcPct val="0"/>
        </a:spcAft>
        <a:buClr>
          <a:schemeClr val="accent1"/>
        </a:buClr>
        <a:buSzPct val="50000"/>
        <a:buFont typeface="Wingdings" panose="05000000000000000000" pitchFamily="2" charset="2"/>
        <a:buChar char="n"/>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12.xml"/><Relationship Id="rId4" Type="http://schemas.openxmlformats.org/officeDocument/2006/relationships/tags" Target="../tags/tag8.xml"/><Relationship Id="rId3" Type="http://schemas.openxmlformats.org/officeDocument/2006/relationships/image" Target="../media/image22.wmf"/><Relationship Id="rId2" Type="http://schemas.openxmlformats.org/officeDocument/2006/relationships/control" Target="../activeX/activeX1.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xml"/><Relationship Id="rId4" Type="http://schemas.openxmlformats.org/officeDocument/2006/relationships/image" Target="../media/image10.jpeg"/><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tags" Target="../tags/tag2.xml"/><Relationship Id="rId2" Type="http://schemas.openxmlformats.org/officeDocument/2006/relationships/image" Target="../media/image12.png"/><Relationship Id="rId1" Type="http://schemas.openxmlformats.org/officeDocument/2006/relationships/image" Target="../media/image11.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39.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48.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tags" Target="../tags/tag3.xml"/><Relationship Id="rId2" Type="http://schemas.openxmlformats.org/officeDocument/2006/relationships/image" Target="../media/image14.jpeg"/><Relationship Id="rId1" Type="http://schemas.openxmlformats.org/officeDocument/2006/relationships/image" Target="../media/image13.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2.png"/><Relationship Id="rId1" Type="http://schemas.openxmlformats.org/officeDocument/2006/relationships/image" Target="../media/image51.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6.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7.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tags" Target="../tags/tag4.xml"/><Relationship Id="rId3" Type="http://schemas.openxmlformats.org/officeDocument/2006/relationships/image" Target="../media/image15.jpeg"/><Relationship Id="rId2" Type="http://schemas.openxmlformats.org/officeDocument/2006/relationships/image" Target="../media/image5.png"/><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2.xml"/><Relationship Id="rId5" Type="http://schemas.openxmlformats.org/officeDocument/2006/relationships/tags" Target="../tags/tag5.xml"/><Relationship Id="rId4" Type="http://schemas.openxmlformats.org/officeDocument/2006/relationships/image" Target="../media/image4.png"/><Relationship Id="rId3" Type="http://schemas.openxmlformats.org/officeDocument/2006/relationships/image" Target="../media/image5.png"/><Relationship Id="rId2" Type="http://schemas.openxmlformats.org/officeDocument/2006/relationships/image" Target="../media/image17.jpeg"/><Relationship Id="rId1" Type="http://schemas.openxmlformats.org/officeDocument/2006/relationships/image" Target="../media/image16.jpe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tags" Target="../tags/tag6.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8.jpeg"/></Relationships>
</file>

<file path=ppt/slides/_rels/slide8.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12.xml"/><Relationship Id="rId5" Type="http://schemas.openxmlformats.org/officeDocument/2006/relationships/tags" Target="../tags/tag7.xml"/><Relationship Id="rId4" Type="http://schemas.openxmlformats.org/officeDocument/2006/relationships/image" Target="../media/image20.png"/><Relationship Id="rId3" Type="http://schemas.openxmlformats.org/officeDocument/2006/relationships/oleObject" Target="../embeddings/oleObject2.bin"/><Relationship Id="rId2" Type="http://schemas.openxmlformats.org/officeDocument/2006/relationships/image" Target="../media/image19.png"/><Relationship Id="rId1"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61" name="Rectangle 13"/>
          <p:cNvSpPr>
            <a:spLocks noGrp="1" noChangeArrowheads="1"/>
          </p:cNvSpPr>
          <p:nvPr>
            <p:ph type="ctrTitle"/>
          </p:nvPr>
        </p:nvSpPr>
        <p:spPr>
          <a:xfrm>
            <a:off x="827584" y="1412776"/>
            <a:ext cx="7772400" cy="1470025"/>
          </a:xfrm>
          <a:noFill/>
          <a:ln>
            <a:noFill/>
          </a:ln>
          <a:effectLst/>
          <a:sp3d prstMaterial="plastic"/>
        </p:spPr>
        <p:txBody>
          <a:bodyPr anchor="b">
            <a:noAutofit/>
            <a:scene3d>
              <a:camera prst="orthographicFront"/>
              <a:lightRig rig="soft" dir="t"/>
            </a:scene3d>
            <a:sp3d prstMaterial="softEdge">
              <a:bevelT w="25400" h="25400"/>
            </a:sp3d>
          </a:bodyPr>
          <a:lstStyle/>
          <a:p>
            <a:pPr marL="0" marR="0" lvl="0" indent="0" algn="r" defTabSz="914400" rtl="0" eaLnBrk="1" fontAlgn="auto" latinLnBrk="0" hangingPunct="1">
              <a:lnSpc>
                <a:spcPct val="100000"/>
              </a:lnSpc>
              <a:spcBef>
                <a:spcPct val="0"/>
              </a:spcBef>
              <a:spcAft>
                <a:spcPts val="0"/>
              </a:spcAft>
              <a:buClrTx/>
              <a:buSzTx/>
              <a:buFontTx/>
              <a:buNone/>
              <a:defRPr/>
            </a:pPr>
            <a:br>
              <a:rPr kumimoji="0" lang="en-US" altLang="zh-CN" sz="48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mn-ea"/>
                <a:cs typeface="Times New Roman" panose="02020603050405020304" pitchFamily="18" charset="0"/>
              </a:rPr>
            </a:br>
            <a:r>
              <a:rPr kumimoji="0" lang="zh-CN" altLang="en-US" sz="48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mn-ea"/>
                <a:cs typeface="Times New Roman" panose="02020603050405020304" pitchFamily="18" charset="0"/>
              </a:rPr>
              <a:t>群智</a:t>
            </a:r>
            <a:r>
              <a:rPr kumimoji="0" lang="zh-CN" altLang="en-US" sz="4800" b="1" i="0" u="none" strike="noStrike" kern="1200" cap="none" spc="0" normalizeH="0" baseline="0" noProof="0" dirty="0" smtClean="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mn-ea"/>
                <a:cs typeface="Times New Roman" panose="02020603050405020304" pitchFamily="18" charset="0"/>
              </a:rPr>
              <a:t>能</a:t>
            </a:r>
            <a:r>
              <a:rPr kumimoji="0" lang="en-US" altLang="zh-CN" sz="4800" b="1" i="0" u="none" strike="noStrike" kern="1200" cap="none" spc="0" normalizeH="0" baseline="0" noProof="0" dirty="0" smtClean="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mn-ea"/>
                <a:cs typeface="Times New Roman" panose="02020603050405020304" pitchFamily="18" charset="0"/>
              </a:rPr>
              <a:t>&amp;</a:t>
            </a:r>
            <a:r>
              <a:rPr kumimoji="0" lang="zh-CN" altLang="en-US" sz="4800" b="1" i="0" u="none" strike="noStrike" kern="1200" cap="none" spc="0" normalizeH="0" baseline="0" noProof="0" dirty="0" smtClean="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mn-ea"/>
                <a:cs typeface="Times New Roman" panose="02020603050405020304" pitchFamily="18" charset="0"/>
              </a:rPr>
              <a:t>蚁群算法</a:t>
            </a:r>
            <a:br>
              <a:rPr kumimoji="0" lang="en-US" altLang="zh-CN" sz="48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mn-ea"/>
                <a:cs typeface="Times New Roman" panose="02020603050405020304" pitchFamily="18" charset="0"/>
              </a:rPr>
            </a:br>
            <a:endParaRPr kumimoji="0" lang="en-US" altLang="zh-CN" sz="48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mn-ea"/>
              <a:cs typeface="Times New Roman" panose="02020603050405020304" pitchFamily="18" charset="0"/>
            </a:endParaRPr>
          </a:p>
        </p:txBody>
      </p:sp>
      <p:sp>
        <p:nvSpPr>
          <p:cNvPr id="14339" name="Rectangle 14"/>
          <p:cNvSpPr>
            <a:spLocks noGrp="1"/>
          </p:cNvSpPr>
          <p:nvPr>
            <p:ph type="subTitle" idx="1"/>
          </p:nvPr>
        </p:nvSpPr>
        <p:spPr>
          <a:xfrm>
            <a:off x="2627313" y="2997200"/>
            <a:ext cx="6265862" cy="2447925"/>
          </a:xfrm>
        </p:spPr>
        <p:txBody>
          <a:bodyPr vert="horz" wrap="square" lIns="45720" rIns="45720" anchor="t"/>
          <a:p>
            <a:pPr marR="0">
              <a:lnSpc>
                <a:spcPct val="150000"/>
              </a:lnSpc>
              <a:buSzPct val="68000"/>
              <a:buFont typeface="Wingdings 3" panose="05040102010807070707" pitchFamily="18" charset="2"/>
            </a:pPr>
            <a:r>
              <a:rPr lang="en-US" altLang="zh-CN" b="1" noProof="0" dirty="0">
                <a:ln>
                  <a:noFill/>
                </a:ln>
                <a:effectLst>
                  <a:outerShdw blurRad="31750" dist="25400" dir="5400000" algn="tl" rotWithShape="0">
                    <a:srgbClr val="000000">
                      <a:alpha val="25000"/>
                    </a:srgbClr>
                  </a:outerShdw>
                </a:effectLst>
                <a:uLnTx/>
                <a:uFillTx/>
                <a:latin typeface="Times New Roman" panose="02020603050405020304" pitchFamily="18" charset="0"/>
                <a:cs typeface="Times New Roman" panose="02020603050405020304" pitchFamily="18" charset="0"/>
                <a:sym typeface="+mn-ea"/>
              </a:rPr>
              <a:t>Swarm Intelligence</a:t>
            </a:r>
            <a:endParaRPr kumimoji="0" lang="en-US" altLang="zh-CN" b="1" kern="1200" dirty="0">
              <a:latin typeface="+mn-lt"/>
              <a:ea typeface="+mn-ea"/>
              <a:cs typeface="+mn-cs"/>
            </a:endParaRPr>
          </a:p>
          <a:p>
            <a:pPr marR="0">
              <a:lnSpc>
                <a:spcPct val="150000"/>
              </a:lnSpc>
              <a:buSzPct val="68000"/>
              <a:buFont typeface="Wingdings 3" panose="05040102010807070707" pitchFamily="18" charset="2"/>
            </a:pPr>
            <a:r>
              <a:rPr kumimoji="0" lang="en-US" altLang="zh-CN" b="1" kern="1200" dirty="0">
                <a:latin typeface="+mn-lt"/>
                <a:ea typeface="+mn-ea"/>
                <a:cs typeface="+mn-cs"/>
              </a:rPr>
              <a:t>&amp; Ants Colony Algorithms</a:t>
            </a:r>
            <a:endParaRPr kumimoji="0" lang="en-US" altLang="zh-CN" b="1" kern="1200" dirty="0">
              <a:latin typeface="+mn-lt"/>
              <a:ea typeface="+mn-ea"/>
              <a:cs typeface="+mn-cs"/>
            </a:endParaRPr>
          </a:p>
          <a:p>
            <a:pPr marR="0">
              <a:lnSpc>
                <a:spcPct val="150000"/>
              </a:lnSpc>
              <a:buSzPct val="68000"/>
              <a:buFont typeface="Wingdings 3" panose="05040102010807070707" pitchFamily="18" charset="2"/>
            </a:pPr>
            <a:endParaRPr kumimoji="0" lang="zh-CN" altLang="en-US" kern="1200" dirty="0">
              <a:latin typeface="+mn-lt"/>
              <a:ea typeface="+mn-ea"/>
              <a:cs typeface="+mn-cs"/>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7634" name="Rectangle 2"/>
          <p:cNvSpPr>
            <a:spLocks noGrp="1" noChangeArrowheads="1"/>
          </p:cNvSpPr>
          <p:nvPr>
            <p:ph type="title"/>
          </p:nvPr>
        </p:nvSpPr>
        <p:spPr>
          <a:noFill/>
          <a:ln>
            <a:noFill/>
          </a:ln>
          <a:effectLst/>
          <a:sp3d prstMaterial="plastic"/>
        </p:spPr>
        <p:txBody>
          <a:bodyPr vert="horz" anchor="ctr">
            <a:normAutofit fontScale="90000"/>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4100" b="1" i="0" u="none" strike="noStrike" kern="1200" cap="none" spc="0" normalizeH="0" baseline="0" noProof="0">
                <a:ln>
                  <a:noFill/>
                </a:ln>
                <a:solidFill>
                  <a:schemeClr val="tx2"/>
                </a:solidFill>
                <a:effectLst>
                  <a:outerShdw blurRad="31750" dist="25400" dir="5400000" algn="tl" rotWithShape="0">
                    <a:srgbClr val="000000">
                      <a:alpha val="25000"/>
                    </a:srgbClr>
                  </a:outerShdw>
                </a:effectLst>
                <a:uLnTx/>
                <a:uFillTx/>
                <a:latin typeface="+mj-lt"/>
                <a:ea typeface="+mj-ea"/>
                <a:cs typeface="+mj-cs"/>
              </a:rPr>
              <a:t>神奇的信息素</a:t>
            </a:r>
            <a:endParaRPr kumimoji="0" lang="zh-CN" altLang="en-US" sz="4100" b="1" i="0" u="none" strike="noStrike" kern="1200" cap="none" spc="0" normalizeH="0" baseline="0" noProof="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sp>
        <p:nvSpPr>
          <p:cNvPr id="1028" name="Rectangle 3"/>
          <p:cNvSpPr>
            <a:spLocks noGrp="1"/>
          </p:cNvSpPr>
          <p:nvPr>
            <p:ph type="body" sz="half" idx="1"/>
          </p:nvPr>
        </p:nvSpPr>
        <p:spPr>
          <a:xfrm>
            <a:off x="755650" y="1557338"/>
            <a:ext cx="5040313" cy="4392612"/>
          </a:xfrm>
        </p:spPr>
        <p:txBody>
          <a:bodyPr vert="horz" wrap="square" anchor="t"/>
          <a:p>
            <a:pPr>
              <a:buClr>
                <a:schemeClr val="accent1"/>
              </a:buClr>
              <a:buSzPct val="68000"/>
              <a:buFont typeface="Wingdings 3" panose="05040102010807070707" pitchFamily="18" charset="2"/>
            </a:pPr>
            <a:r>
              <a:rPr lang="zh-CN" altLang="en-US" dirty="0"/>
              <a:t>蚂蚁觅食过程</a:t>
            </a:r>
            <a:endParaRPr lang="zh-CN" altLang="en-US" dirty="0"/>
          </a:p>
          <a:p>
            <a:pPr lvl="1">
              <a:buSzTx/>
            </a:pPr>
            <a:r>
              <a:rPr lang="zh-CN" altLang="en-US" dirty="0"/>
              <a:t>随机移动</a:t>
            </a:r>
            <a:endParaRPr lang="zh-CN" altLang="en-US" dirty="0"/>
          </a:p>
          <a:p>
            <a:pPr lvl="1">
              <a:buSzTx/>
            </a:pPr>
            <a:r>
              <a:rPr lang="zh-CN" altLang="en-US" dirty="0"/>
              <a:t>遇到食物分泌信息素</a:t>
            </a:r>
            <a:endParaRPr lang="zh-CN" altLang="en-US" dirty="0"/>
          </a:p>
          <a:p>
            <a:pPr lvl="2">
              <a:buSzPct val="100000"/>
            </a:pPr>
            <a:r>
              <a:rPr lang="zh-CN" altLang="en-US" sz="2400" dirty="0">
                <a:latin typeface="楷体_GB2312"/>
              </a:rPr>
              <a:t>信息素：挥发性化学物质</a:t>
            </a:r>
            <a:endParaRPr lang="zh-CN" altLang="en-US" sz="2400" dirty="0"/>
          </a:p>
          <a:p>
            <a:pPr lvl="1">
              <a:buSzTx/>
            </a:pPr>
            <a:r>
              <a:rPr lang="zh-CN" altLang="en-US" dirty="0"/>
              <a:t>在搬运食物回家的路上留下信息素</a:t>
            </a:r>
            <a:endParaRPr lang="zh-CN" altLang="en-US" dirty="0"/>
          </a:p>
          <a:p>
            <a:pPr lvl="1">
              <a:buSzTx/>
            </a:pPr>
            <a:r>
              <a:rPr lang="zh-CN" altLang="en-US" dirty="0"/>
              <a:t>其他蚂蚁发现留有信息素的路径结束漫游，沿该路径移动，遇到食物同样开始分泌信息素</a:t>
            </a:r>
            <a:endParaRPr lang="zh-CN" altLang="en-US" dirty="0"/>
          </a:p>
        </p:txBody>
      </p:sp>
      <p:sp>
        <p:nvSpPr>
          <p:cNvPr id="197636" name="Rectangle 4"/>
          <p:cNvSpPr/>
          <p:nvPr/>
        </p:nvSpPr>
        <p:spPr>
          <a:xfrm>
            <a:off x="179388" y="5589588"/>
            <a:ext cx="8964612" cy="1008062"/>
          </a:xfrm>
          <a:prstGeom prst="rect">
            <a:avLst/>
          </a:prstGeom>
          <a:noFill/>
          <a:ln w="9525">
            <a:noFill/>
          </a:ln>
        </p:spPr>
        <p:txBody>
          <a:bodyPr/>
          <a:p>
            <a:pPr marL="742950" lvl="1" indent="-285750" eaLnBrk="0" hangingPunct="0">
              <a:lnSpc>
                <a:spcPct val="90000"/>
              </a:lnSpc>
              <a:spcBef>
                <a:spcPct val="20000"/>
              </a:spcBef>
              <a:buClr>
                <a:schemeClr val="hlink"/>
              </a:buClr>
              <a:buSzPct val="55000"/>
              <a:buFont typeface="Wingdings" panose="05000000000000000000" pitchFamily="2" charset="2"/>
              <a:buBlip>
                <a:blip r:embed="rId1"/>
              </a:buBlip>
            </a:pPr>
            <a:r>
              <a:rPr lang="zh-CN" altLang="en-US" sz="2400" dirty="0">
                <a:latin typeface="Times New Roman" panose="02020603050405020304" pitchFamily="18" charset="0"/>
                <a:ea typeface="楷体_GB2312"/>
              </a:rPr>
              <a:t>信息素会随着时间慢慢挥发，短路径上的信息素相对浓度高</a:t>
            </a:r>
            <a:endParaRPr lang="zh-CN" altLang="en-US" sz="2400" dirty="0">
              <a:latin typeface="Times New Roman" panose="02020603050405020304" pitchFamily="18" charset="0"/>
              <a:ea typeface="楷体_GB2312"/>
            </a:endParaRPr>
          </a:p>
        </p:txBody>
      </p:sp>
    </p:spTree>
    <p:controls>
      <mc:AlternateContent xmlns:mc="http://schemas.openxmlformats.org/markup-compatibility/2006">
        <mc:Choice xmlns:v="urn:schemas-microsoft-com:vml" Requires="v">
          <p:control spid="1026" name="" r:id="rId2" imgW="3024505" imgH="3263900"/>
        </mc:Choice>
        <mc:Fallback>
          <p:control name="" r:id="rId2" imgW="3024505" imgH="3263900">
            <p:pic>
              <p:nvPicPr>
                <p:cNvPr id="0" name="Host Control  1025"/>
                <p:cNvPicPr preferRelativeResize="0"/>
                <p:nvPr/>
              </p:nvPicPr>
              <p:blipFill>
                <a:blip r:embed="rId3"/>
                <a:stretch>
                  <a:fillRect/>
                </a:stretch>
              </p:blipFill>
              <p:spPr>
                <a:xfrm>
                  <a:off x="5940425" y="1628775"/>
                  <a:ext cx="3024505" cy="3263900"/>
                </a:xfrm>
                <a:prstGeom prst="rect">
                  <a:avLst/>
                </a:prstGeom>
              </p:spPr>
            </p:pic>
          </p:control>
        </mc:Fallback>
      </mc:AlternateContent>
    </p:controls>
    <p:custDataLst>
      <p:tags r:id="rId4"/>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Rectangle 3"/>
          <p:cNvSpPr>
            <a:spLocks noGrp="1"/>
          </p:cNvSpPr>
          <p:nvPr>
            <p:ph idx="1"/>
          </p:nvPr>
        </p:nvSpPr>
        <p:spPr>
          <a:xfrm>
            <a:off x="468313" y="1292225"/>
            <a:ext cx="8424862" cy="5016500"/>
          </a:xfrm>
        </p:spPr>
        <p:txBody>
          <a:bodyPr vert="horz" wrap="square" anchor="t"/>
          <a:p>
            <a:pPr>
              <a:buSzPct val="68000"/>
            </a:pPr>
            <a:r>
              <a:rPr kumimoji="0" lang="zh-CN" altLang="en-US" kern="1200" dirty="0">
                <a:latin typeface="Times New Roman" panose="02020603050405020304" pitchFamily="18" charset="0"/>
                <a:ea typeface="+mn-ea"/>
                <a:cs typeface="Times New Roman" panose="02020603050405020304" pitchFamily="18" charset="0"/>
              </a:rPr>
              <a:t>基于蚂蚁寻找食物时的最优路径选择问题，可以构造人工蚁群，来解决最优化问题。</a:t>
            </a:r>
            <a:endParaRPr kumimoji="0" lang="zh-CN" altLang="en-US" kern="1200" dirty="0">
              <a:latin typeface="Times New Roman" panose="02020603050405020304" pitchFamily="18" charset="0"/>
              <a:ea typeface="+mn-ea"/>
              <a:cs typeface="Times New Roman" panose="02020603050405020304" pitchFamily="18" charset="0"/>
            </a:endParaRPr>
          </a:p>
          <a:p>
            <a:pPr>
              <a:buSzPct val="68000"/>
            </a:pPr>
            <a:r>
              <a:rPr kumimoji="0" lang="zh-CN" altLang="en-US" kern="1200" dirty="0">
                <a:latin typeface="Times New Roman" panose="02020603050405020304" pitchFamily="18" charset="0"/>
                <a:ea typeface="+mn-ea"/>
                <a:cs typeface="Times New Roman" panose="02020603050405020304" pitchFamily="18" charset="0"/>
              </a:rPr>
              <a:t>人工蚁群中把具有简单功能的工作单元看作蚂蚁</a:t>
            </a:r>
            <a:endParaRPr kumimoji="0" lang="zh-CN" altLang="en-US" kern="1200" dirty="0">
              <a:latin typeface="Times New Roman" panose="02020603050405020304" pitchFamily="18" charset="0"/>
              <a:ea typeface="+mn-ea"/>
              <a:cs typeface="Times New Roman" panose="02020603050405020304" pitchFamily="18" charset="0"/>
            </a:endParaRPr>
          </a:p>
          <a:p>
            <a:pPr>
              <a:buSzPct val="68000"/>
            </a:pPr>
            <a:r>
              <a:rPr kumimoji="0" lang="zh-CN" altLang="en-US" kern="1200" dirty="0">
                <a:latin typeface="Times New Roman" panose="02020603050405020304" pitchFamily="18" charset="0"/>
                <a:ea typeface="+mn-ea"/>
                <a:cs typeface="Times New Roman" panose="02020603050405020304" pitchFamily="18" charset="0"/>
              </a:rPr>
              <a:t>人工蚁群与自然蚁群</a:t>
            </a:r>
            <a:endParaRPr kumimoji="0" lang="zh-CN" altLang="en-US" kern="1200" dirty="0">
              <a:latin typeface="Times New Roman" panose="02020603050405020304" pitchFamily="18" charset="0"/>
              <a:ea typeface="+mn-ea"/>
              <a:cs typeface="Times New Roman" panose="02020603050405020304" pitchFamily="18" charset="0"/>
            </a:endParaRPr>
          </a:p>
          <a:p>
            <a:pPr lvl="1"/>
            <a:r>
              <a:rPr kumimoji="0" lang="zh-CN" altLang="en-US" kern="1200" dirty="0">
                <a:latin typeface="Times New Roman" panose="02020603050405020304" pitchFamily="18" charset="0"/>
                <a:ea typeface="+mn-ea"/>
                <a:cs typeface="Times New Roman" panose="02020603050405020304" pitchFamily="18" charset="0"/>
              </a:rPr>
              <a:t>相似之处：优先选择信息素浓度大的路径</a:t>
            </a:r>
            <a:endParaRPr kumimoji="0" lang="zh-CN" altLang="en-US" kern="1200" dirty="0">
              <a:latin typeface="Times New Roman" panose="02020603050405020304" pitchFamily="18" charset="0"/>
              <a:ea typeface="+mn-ea"/>
              <a:cs typeface="Times New Roman" panose="02020603050405020304" pitchFamily="18" charset="0"/>
            </a:endParaRPr>
          </a:p>
          <a:p>
            <a:pPr lvl="1"/>
            <a:r>
              <a:rPr kumimoji="0" lang="zh-CN" altLang="en-US" kern="1200" dirty="0">
                <a:latin typeface="Times New Roman" panose="02020603050405020304" pitchFamily="18" charset="0"/>
                <a:ea typeface="+mn-ea"/>
                <a:cs typeface="Times New Roman" panose="02020603050405020304" pitchFamily="18" charset="0"/>
              </a:rPr>
              <a:t>区别</a:t>
            </a:r>
            <a:endParaRPr kumimoji="0" lang="zh-CN" altLang="en-US" kern="1200" dirty="0">
              <a:latin typeface="Times New Roman" panose="02020603050405020304" pitchFamily="18" charset="0"/>
              <a:ea typeface="+mn-ea"/>
              <a:cs typeface="Times New Roman" panose="02020603050405020304" pitchFamily="18" charset="0"/>
            </a:endParaRPr>
          </a:p>
          <a:p>
            <a:pPr lvl="2">
              <a:buSzPct val="100000"/>
            </a:pPr>
            <a:r>
              <a:rPr kumimoji="0" lang="zh-CN" altLang="en-US" sz="2200" kern="1200" dirty="0">
                <a:latin typeface="Times New Roman" panose="02020603050405020304" pitchFamily="18" charset="0"/>
                <a:ea typeface="+mn-ea"/>
                <a:cs typeface="Times New Roman" panose="02020603050405020304" pitchFamily="18" charset="0"/>
              </a:rPr>
              <a:t>人工蚁群有一定的记忆能力，能够记忆已经访问过的节点；</a:t>
            </a:r>
            <a:endParaRPr kumimoji="0" lang="zh-CN" altLang="en-US" sz="2200" kern="1200" dirty="0">
              <a:latin typeface="Times New Roman" panose="02020603050405020304" pitchFamily="18" charset="0"/>
              <a:ea typeface="+mn-ea"/>
              <a:cs typeface="Times New Roman" panose="02020603050405020304" pitchFamily="18" charset="0"/>
            </a:endParaRPr>
          </a:p>
          <a:p>
            <a:pPr lvl="2">
              <a:buSzPct val="100000"/>
            </a:pPr>
            <a:r>
              <a:rPr kumimoji="0" lang="zh-CN" altLang="en-US" sz="2200" kern="1200" dirty="0">
                <a:latin typeface="Times New Roman" panose="02020603050405020304" pitchFamily="18" charset="0"/>
                <a:ea typeface="+mn-ea"/>
                <a:cs typeface="Times New Roman" panose="02020603050405020304" pitchFamily="18" charset="0"/>
              </a:rPr>
              <a:t>人工蚁群在选择下一条路径的时候是按一定算法规律有意识地寻找最短路径，而不是盲目的。</a:t>
            </a:r>
            <a:endParaRPr kumimoji="0" lang="zh-CN" altLang="en-US" sz="2200" kern="1200" dirty="0">
              <a:latin typeface="Times New Roman" panose="02020603050405020304" pitchFamily="18" charset="0"/>
              <a:ea typeface="Times New Roman" panose="02020603050405020304" pitchFamily="18" charset="0"/>
              <a:cs typeface="+mn-cs"/>
            </a:endParaRPr>
          </a:p>
        </p:txBody>
      </p:sp>
      <p:sp>
        <p:nvSpPr>
          <p:cNvPr id="198658" name="Rectangle 2"/>
          <p:cNvSpPr>
            <a:spLocks noGrp="1" noChangeArrowheads="1"/>
          </p:cNvSpPr>
          <p:nvPr>
            <p:ph type="title"/>
          </p:nvPr>
        </p:nvSpPr>
        <p:spPr>
          <a:xfrm>
            <a:off x="611561" y="215900"/>
            <a:ext cx="8424490" cy="696913"/>
          </a:xfrm>
          <a:noFill/>
          <a:ln>
            <a:noFill/>
          </a:ln>
          <a:effectLst/>
          <a:sp3d prstMaterial="plastic"/>
        </p:spPr>
        <p:txBody>
          <a:bodyPr vert="horz" rtlCol="0" anchor="ctr">
            <a:normAutofit fontScale="90000"/>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rPr>
              <a:t>蚁群优化算法原理分析</a:t>
            </a:r>
            <a:endParaRPr kumimoji="0" lang="zh-CN" altLang="en-US"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spTree>
    <p:custDataLst>
      <p:tags r:id="rId1"/>
    </p:custData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a:xfrm>
            <a:off x="457200" y="908050"/>
            <a:ext cx="8229600" cy="5473700"/>
          </a:xfrm>
        </p:spPr>
        <p:txBody>
          <a:bodyPr vert="horz">
            <a:normAutofit fontScale="92500" lnSpcReduction="10000"/>
          </a:bodyPr>
          <a:lstStyle/>
          <a:p>
            <a:pPr marL="365760" marR="0" lvl="0" indent="-255905" algn="l" defTabSz="914400" rtl="0" eaLnBrk="1" fontAlgn="auto" latinLnBrk="0" hangingPunct="1">
              <a:lnSpc>
                <a:spcPct val="100000"/>
              </a:lnSpc>
              <a:spcBef>
                <a:spcPts val="400"/>
              </a:spcBef>
              <a:spcAft>
                <a:spcPts val="0"/>
              </a:spcAft>
              <a:buClr>
                <a:schemeClr val="accent1"/>
              </a:buClr>
              <a:buSzPct val="68000"/>
              <a:buFont typeface="Wingdings 3" panose="05040102010807070707"/>
              <a:buChar char=""/>
              <a:defRPr/>
            </a:pPr>
            <a:r>
              <a:rPr kumimoji="0" lang="zh-CN" altLang="en-US" sz="27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蚁</a:t>
            </a:r>
            <a:r>
              <a:rPr kumimoji="0" lang="zh-CN" altLang="en-US" sz="27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群运动就是</a:t>
            </a:r>
            <a:r>
              <a:rPr kumimoji="0" lang="zh-CN" altLang="en-US" sz="27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同时反复执行多个简单规则</a:t>
            </a:r>
            <a:endParaRPr kumimoji="0" lang="en-US" altLang="zh-CN" sz="27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65760" marR="0" lvl="0" indent="-255905" algn="l" defTabSz="914400" rtl="0" eaLnBrk="1" fontAlgn="auto" latinLnBrk="0" hangingPunct="1">
              <a:lnSpc>
                <a:spcPct val="100000"/>
              </a:lnSpc>
              <a:spcBef>
                <a:spcPts val="400"/>
              </a:spcBef>
              <a:spcAft>
                <a:spcPts val="0"/>
              </a:spcAft>
              <a:buClr>
                <a:schemeClr val="accent1"/>
              </a:buClr>
              <a:buSzPct val="68000"/>
              <a:buFont typeface="Wingdings 3" panose="05040102010807070707"/>
              <a:buChar char=""/>
              <a:defRPr/>
            </a:pPr>
            <a:r>
              <a:rPr kumimoji="0" lang="zh-CN" altLang="en-US" sz="27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范</a:t>
            </a:r>
            <a:r>
              <a:rPr kumimoji="0" lang="zh-CN" altLang="en-US" sz="27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围规则</a:t>
            </a:r>
            <a:endParaRPr kumimoji="0" lang="en-US" altLang="zh-CN" sz="27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621665" marR="0" lvl="1" indent="-228600" algn="l" defTabSz="914400" rtl="0" eaLnBrk="1" fontAlgn="auto" latinLnBrk="0" hangingPunct="1">
              <a:lnSpc>
                <a:spcPct val="100000"/>
              </a:lnSpc>
              <a:spcBef>
                <a:spcPts val="325"/>
              </a:spcBef>
              <a:spcAft>
                <a:spcPts val="0"/>
              </a:spcAft>
              <a:buClr>
                <a:schemeClr val="accent1"/>
              </a:buClr>
              <a:buSzTx/>
              <a:buFont typeface="Verdana" panose="020B0604030504040204"/>
              <a:buChar char="◦"/>
              <a:defRPr/>
            </a:pPr>
            <a:r>
              <a:rPr kumimoji="0" lang="zh-CN" altLang="en-US" sz="23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一</a:t>
            </a:r>
            <a:r>
              <a:rPr kumimoji="0" lang="zh-CN" altLang="en-US" sz="23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个方格世界，蚂蚁有一个参数为速度半</a:t>
            </a:r>
            <a:r>
              <a:rPr kumimoji="0" lang="zh-CN" altLang="en-US" sz="23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径，如</a:t>
            </a:r>
            <a:r>
              <a:rPr kumimoji="0" lang="en-US" altLang="zh-CN" sz="23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3</a:t>
            </a:r>
            <a:r>
              <a:rPr kumimoji="0" lang="zh-CN" altLang="en-US" sz="23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0" lang="zh-CN" altLang="en-US" sz="23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那么它能观察到的范围就是</a:t>
            </a:r>
            <a:r>
              <a:rPr kumimoji="0" lang="en-US" altLang="zh-CN" sz="23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3*3</a:t>
            </a:r>
            <a:r>
              <a:rPr kumimoji="0" lang="zh-CN" altLang="en-US" sz="23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个方格世界，并且能移动的距离也在这个范围之内。</a:t>
            </a:r>
            <a:endParaRPr kumimoji="0" lang="zh-CN" altLang="en-US" sz="23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65760" marR="0" lvl="0" indent="-255905" algn="l" defTabSz="914400" rtl="0" eaLnBrk="1" fontAlgn="auto" latinLnBrk="0" hangingPunct="1">
              <a:lnSpc>
                <a:spcPct val="100000"/>
              </a:lnSpc>
              <a:spcBef>
                <a:spcPts val="400"/>
              </a:spcBef>
              <a:spcAft>
                <a:spcPts val="0"/>
              </a:spcAft>
              <a:buClr>
                <a:schemeClr val="accent1"/>
              </a:buClr>
              <a:buSzPct val="68000"/>
              <a:buFont typeface="Wingdings 3" panose="05040102010807070707"/>
              <a:buChar char=""/>
              <a:defRPr/>
            </a:pPr>
            <a:r>
              <a:rPr kumimoji="0" lang="zh-CN" altLang="en-US" sz="27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环境规则</a:t>
            </a:r>
            <a:endParaRPr kumimoji="0" lang="en-US" altLang="zh-CN" sz="27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621665" marR="0" lvl="1" indent="-228600" algn="l" defTabSz="914400" rtl="0" eaLnBrk="1" fontAlgn="auto" latinLnBrk="0" hangingPunct="1">
              <a:lnSpc>
                <a:spcPct val="100000"/>
              </a:lnSpc>
              <a:spcBef>
                <a:spcPts val="325"/>
              </a:spcBef>
              <a:spcAft>
                <a:spcPts val="0"/>
              </a:spcAft>
              <a:buClr>
                <a:schemeClr val="accent1"/>
              </a:buClr>
              <a:buSzTx/>
              <a:buFont typeface="Verdana" panose="020B0604030504040204"/>
              <a:buChar char="◦"/>
              <a:defRPr/>
            </a:pPr>
            <a:r>
              <a:rPr kumimoji="0" lang="zh-CN" altLang="en-US" sz="23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一</a:t>
            </a:r>
            <a:r>
              <a:rPr kumimoji="0" lang="zh-CN" altLang="en-US" sz="23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个虚拟的世界，其中有障碍物</a:t>
            </a:r>
            <a:r>
              <a:rPr kumimoji="0" lang="zh-CN" altLang="en-US" sz="23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，别</a:t>
            </a:r>
            <a:r>
              <a:rPr kumimoji="0" lang="zh-CN" altLang="en-US" sz="23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的蚂蚁</a:t>
            </a:r>
            <a:r>
              <a:rPr kumimoji="0" lang="zh-CN" altLang="en-US" sz="23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，外</a:t>
            </a:r>
            <a:r>
              <a:rPr kumimoji="0" lang="zh-CN" altLang="en-US" sz="23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激</a:t>
            </a:r>
            <a:r>
              <a:rPr kumimoji="0" lang="zh-CN" altLang="en-US" sz="23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素</a:t>
            </a:r>
            <a:endParaRPr kumimoji="0" lang="en-US" altLang="zh-CN" sz="23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621665" marR="0" lvl="1" indent="-228600" algn="l" defTabSz="914400" rtl="0" eaLnBrk="1" fontAlgn="auto" latinLnBrk="0" hangingPunct="1">
              <a:lnSpc>
                <a:spcPct val="100000"/>
              </a:lnSpc>
              <a:spcBef>
                <a:spcPts val="325"/>
              </a:spcBef>
              <a:spcAft>
                <a:spcPts val="0"/>
              </a:spcAft>
              <a:buClr>
                <a:schemeClr val="accent1"/>
              </a:buClr>
              <a:buSzTx/>
              <a:buFont typeface="Verdana" panose="020B0604030504040204"/>
              <a:buChar char="◦"/>
              <a:defRPr/>
            </a:pPr>
            <a:r>
              <a:rPr kumimoji="0" lang="zh-CN" altLang="en-US" sz="23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外</a:t>
            </a:r>
            <a:r>
              <a:rPr kumimoji="0" lang="zh-CN" altLang="en-US" sz="23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激素有两种，一种是找到食物的蚂蚁洒下的食物外激素，一种是找到窝的蚂蚁洒下的窝的外激素</a:t>
            </a:r>
            <a:r>
              <a:rPr kumimoji="0" lang="zh-CN" altLang="en-US" sz="23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a:t>
            </a:r>
            <a:endParaRPr kumimoji="0" lang="en-US" altLang="zh-CN" sz="23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621665" marR="0" lvl="1" indent="-228600" algn="l" defTabSz="914400" rtl="0" eaLnBrk="1" fontAlgn="auto" latinLnBrk="0" hangingPunct="1">
              <a:lnSpc>
                <a:spcPct val="100000"/>
              </a:lnSpc>
              <a:spcBef>
                <a:spcPts val="325"/>
              </a:spcBef>
              <a:spcAft>
                <a:spcPts val="0"/>
              </a:spcAft>
              <a:buClr>
                <a:schemeClr val="accent1"/>
              </a:buClr>
              <a:buSzTx/>
              <a:buFont typeface="Verdana" panose="020B0604030504040204"/>
              <a:buChar char="◦"/>
              <a:defRPr/>
            </a:pPr>
            <a:r>
              <a:rPr kumimoji="0" lang="zh-CN" altLang="en-US" sz="23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每</a:t>
            </a:r>
            <a:r>
              <a:rPr kumimoji="0" lang="zh-CN" altLang="en-US" sz="23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个蚂蚁都仅仅能感知它范围内的环境信息。环境以一定的速率让外激素消失。</a:t>
            </a:r>
            <a:endParaRPr kumimoji="0" lang="zh-CN" altLang="en-US" sz="23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65760" marR="0" lvl="0" indent="-255905" algn="l" defTabSz="914400" rtl="0" eaLnBrk="1" fontAlgn="auto" latinLnBrk="0" hangingPunct="1">
              <a:lnSpc>
                <a:spcPct val="100000"/>
              </a:lnSpc>
              <a:spcBef>
                <a:spcPts val="400"/>
              </a:spcBef>
              <a:spcAft>
                <a:spcPts val="0"/>
              </a:spcAft>
              <a:buClr>
                <a:schemeClr val="accent1"/>
              </a:buClr>
              <a:buSzPct val="68000"/>
              <a:buFont typeface="Wingdings 3" panose="05040102010807070707"/>
              <a:buChar char=""/>
              <a:defRPr/>
            </a:pPr>
            <a:r>
              <a:rPr kumimoji="0" lang="zh-CN" altLang="en-US" sz="27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觅</a:t>
            </a:r>
            <a:r>
              <a:rPr kumimoji="0" lang="zh-CN" altLang="en-US" sz="27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食规</a:t>
            </a:r>
            <a:r>
              <a:rPr kumimoji="0" lang="zh-CN" altLang="en-US" sz="27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则</a:t>
            </a:r>
            <a:endParaRPr kumimoji="0" lang="en-US" altLang="zh-CN" sz="27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621665" marR="0" lvl="1" indent="-228600" algn="l" defTabSz="914400" rtl="0" eaLnBrk="1" fontAlgn="auto" latinLnBrk="0" hangingPunct="1">
              <a:lnSpc>
                <a:spcPct val="100000"/>
              </a:lnSpc>
              <a:spcBef>
                <a:spcPts val="325"/>
              </a:spcBef>
              <a:spcAft>
                <a:spcPts val="0"/>
              </a:spcAft>
              <a:buClr>
                <a:schemeClr val="accent1"/>
              </a:buClr>
              <a:buSzTx/>
              <a:buFont typeface="Verdana" panose="020B0604030504040204"/>
              <a:buChar char="◦"/>
              <a:defRPr/>
            </a:pPr>
            <a:r>
              <a:rPr kumimoji="0" lang="zh-CN" altLang="en-US" sz="23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在</a:t>
            </a:r>
            <a:r>
              <a:rPr kumimoji="0" lang="zh-CN" altLang="en-US" sz="23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每只蚂蚁能感知的范围内寻找是否有食物，如果有就直接过去。否则看是否有外激素，并且比较在能感知的范围内哪一点的外激素最</a:t>
            </a:r>
            <a:r>
              <a:rPr kumimoji="0" lang="zh-CN" altLang="en-US" sz="23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多</a:t>
            </a:r>
            <a:r>
              <a:rPr kumimoji="0" lang="zh-CN" altLang="en-US" sz="23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0" lang="zh-CN" altLang="en-US" sz="23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就朝外</a:t>
            </a:r>
            <a:r>
              <a:rPr kumimoji="0" lang="zh-CN" altLang="en-US" sz="23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激素多的地方走，并且每只蚂蚁多会以小概率犯错误，从而并不是往外激素最多的点移动</a:t>
            </a:r>
            <a:r>
              <a:rPr kumimoji="0" lang="zh-CN" altLang="en-US" sz="23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a:t>
            </a:r>
            <a:endParaRPr kumimoji="0" lang="en-US" altLang="zh-CN" sz="23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3" name="标题 2"/>
          <p:cNvSpPr>
            <a:spLocks noGrp="1"/>
          </p:cNvSpPr>
          <p:nvPr>
            <p:ph type="title"/>
          </p:nvPr>
        </p:nvSpPr>
        <p:spPr>
          <a:xfrm>
            <a:off x="467544" y="116632"/>
            <a:ext cx="8219256" cy="720080"/>
          </a:xfrm>
          <a:noFill/>
          <a:ln>
            <a:noFill/>
          </a:ln>
          <a:effectLst/>
          <a:sp3d prstMaterial="plastic"/>
        </p:spPr>
        <p:txBody>
          <a:bodyPr vert="horz" rtlCol="0" anchor="ctr">
            <a:norm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rPr>
              <a:t>蚁群优化算法原理分析</a:t>
            </a:r>
            <a:endParaRPr kumimoji="0" lang="zh-CN" altLang="en-US"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a:xfrm>
            <a:off x="457200" y="908050"/>
            <a:ext cx="8229600" cy="5099050"/>
          </a:xfrm>
        </p:spPr>
        <p:txBody>
          <a:bodyPr vert="horz">
            <a:normAutofit fontScale="92500" lnSpcReduction="10000"/>
          </a:bodyPr>
          <a:lstStyle/>
          <a:p>
            <a:pPr marL="365760" marR="0" lvl="0" indent="-255905" algn="l" defTabSz="914400" rtl="0" eaLnBrk="1" fontAlgn="auto" latinLnBrk="0" hangingPunct="1">
              <a:lnSpc>
                <a:spcPct val="100000"/>
              </a:lnSpc>
              <a:spcBef>
                <a:spcPts val="400"/>
              </a:spcBef>
              <a:spcAft>
                <a:spcPts val="0"/>
              </a:spcAft>
              <a:buClr>
                <a:schemeClr val="accent1"/>
              </a:buClr>
              <a:buSzPct val="68000"/>
              <a:buFont typeface="Wingdings 3" panose="05040102010807070707"/>
              <a:buChar char=""/>
              <a:defRPr/>
            </a:pPr>
            <a:r>
              <a:rPr kumimoji="0" lang="zh-CN" altLang="en-US" sz="27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找窝规则</a:t>
            </a:r>
            <a:endParaRPr kumimoji="0" lang="en-US" altLang="zh-CN" sz="27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621665" marR="0" lvl="1" indent="-228600" algn="l" defTabSz="914400" rtl="0" eaLnBrk="1" fontAlgn="auto" latinLnBrk="0" hangingPunct="1">
              <a:lnSpc>
                <a:spcPct val="100000"/>
              </a:lnSpc>
              <a:spcBef>
                <a:spcPts val="325"/>
              </a:spcBef>
              <a:spcAft>
                <a:spcPts val="0"/>
              </a:spcAft>
              <a:buClr>
                <a:schemeClr val="accent1"/>
              </a:buClr>
              <a:buSzTx/>
              <a:buFont typeface="Verdana" panose="020B0604030504040204"/>
              <a:buChar char="◦"/>
              <a:defRPr/>
            </a:pPr>
            <a:r>
              <a:rPr kumimoji="0" lang="zh-CN" altLang="en-US" sz="23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与觅食规则类似</a:t>
            </a:r>
            <a:endParaRPr kumimoji="0" lang="zh-CN" altLang="en-US" sz="23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65760" marR="0" lvl="0" indent="-255905" algn="l" defTabSz="914400" rtl="0" eaLnBrk="1" fontAlgn="auto" latinLnBrk="0" hangingPunct="1">
              <a:lnSpc>
                <a:spcPct val="100000"/>
              </a:lnSpc>
              <a:spcBef>
                <a:spcPts val="400"/>
              </a:spcBef>
              <a:spcAft>
                <a:spcPts val="0"/>
              </a:spcAft>
              <a:buClr>
                <a:schemeClr val="accent1"/>
              </a:buClr>
              <a:buSzPct val="68000"/>
              <a:buFont typeface="Wingdings 3" panose="05040102010807070707"/>
              <a:buChar char=""/>
              <a:defRPr/>
            </a:pPr>
            <a:r>
              <a:rPr kumimoji="0" lang="zh-CN" altLang="en-US" sz="27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移</a:t>
            </a:r>
            <a:r>
              <a:rPr kumimoji="0" lang="zh-CN" altLang="en-US" sz="27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动规</a:t>
            </a:r>
            <a:r>
              <a:rPr kumimoji="0" lang="zh-CN" altLang="en-US" sz="27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则</a:t>
            </a:r>
            <a:endParaRPr kumimoji="0" lang="en-US" altLang="zh-CN" sz="27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621665" marR="0" lvl="1" indent="-228600" algn="l" defTabSz="914400" rtl="0" eaLnBrk="1" fontAlgn="auto" latinLnBrk="0" hangingPunct="1">
              <a:lnSpc>
                <a:spcPct val="100000"/>
              </a:lnSpc>
              <a:spcBef>
                <a:spcPts val="325"/>
              </a:spcBef>
              <a:spcAft>
                <a:spcPts val="0"/>
              </a:spcAft>
              <a:buClr>
                <a:schemeClr val="accent1"/>
              </a:buClr>
              <a:buSzTx/>
              <a:buFont typeface="Verdana" panose="020B0604030504040204"/>
              <a:buChar char="◦"/>
              <a:defRPr/>
            </a:pPr>
            <a:r>
              <a:rPr kumimoji="0" lang="zh-CN" altLang="en-US" sz="23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每</a:t>
            </a:r>
            <a:r>
              <a:rPr kumimoji="0" lang="zh-CN" altLang="en-US" sz="23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只蚂蚁都朝向外激素最多的方向</a:t>
            </a:r>
            <a:r>
              <a:rPr kumimoji="0" lang="zh-CN" altLang="en-US" sz="23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移</a:t>
            </a:r>
            <a:endParaRPr kumimoji="0" lang="en-US" altLang="zh-CN" sz="23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621665" marR="0" lvl="1" indent="-228600" algn="l" defTabSz="914400" rtl="0" eaLnBrk="1" fontAlgn="auto" latinLnBrk="0" hangingPunct="1">
              <a:lnSpc>
                <a:spcPct val="100000"/>
              </a:lnSpc>
              <a:spcBef>
                <a:spcPts val="325"/>
              </a:spcBef>
              <a:spcAft>
                <a:spcPts val="0"/>
              </a:spcAft>
              <a:buClr>
                <a:schemeClr val="accent1"/>
              </a:buClr>
              <a:buSzTx/>
              <a:buFont typeface="Verdana" panose="020B0604030504040204"/>
              <a:buChar char="◦"/>
              <a:defRPr/>
            </a:pPr>
            <a:r>
              <a:rPr kumimoji="0" lang="zh-CN" altLang="en-US" sz="23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当</a:t>
            </a:r>
            <a:r>
              <a:rPr kumimoji="0" lang="zh-CN" altLang="en-US" sz="23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周围没有外激素指引的时候，蚂蚁会按照自己原来运动的方向惯性的运动下去，并且，在运动的方向有一个随机的小的扰</a:t>
            </a:r>
            <a:r>
              <a:rPr kumimoji="0" lang="zh-CN" altLang="en-US" sz="23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动</a:t>
            </a:r>
            <a:endParaRPr kumimoji="0" lang="en-US" altLang="zh-CN" sz="23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621665" marR="0" lvl="1" indent="-228600" algn="l" defTabSz="914400" rtl="0" eaLnBrk="1" fontAlgn="auto" latinLnBrk="0" hangingPunct="1">
              <a:lnSpc>
                <a:spcPct val="100000"/>
              </a:lnSpc>
              <a:spcBef>
                <a:spcPts val="325"/>
              </a:spcBef>
              <a:spcAft>
                <a:spcPts val="0"/>
              </a:spcAft>
              <a:buClr>
                <a:schemeClr val="accent1"/>
              </a:buClr>
              <a:buSzTx/>
              <a:buFont typeface="Verdana" panose="020B0604030504040204"/>
              <a:buChar char="◦"/>
              <a:defRPr/>
            </a:pPr>
            <a:r>
              <a:rPr kumimoji="0" lang="zh-CN" altLang="en-US" sz="23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为</a:t>
            </a:r>
            <a:r>
              <a:rPr kumimoji="0" lang="zh-CN" altLang="en-US" sz="23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了防止蚂蚁原地转圈，它会记住最近刚走过了哪些点，如果发现要走的下一点已经在最近走过了，它就会尽量避开。</a:t>
            </a:r>
            <a:endParaRPr kumimoji="0" lang="zh-CN" altLang="en-US" sz="23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65760" marR="0" lvl="0" indent="-255905" algn="l" defTabSz="914400" rtl="0" eaLnBrk="1" fontAlgn="auto" latinLnBrk="0" hangingPunct="1">
              <a:lnSpc>
                <a:spcPct val="100000"/>
              </a:lnSpc>
              <a:spcBef>
                <a:spcPts val="400"/>
              </a:spcBef>
              <a:spcAft>
                <a:spcPts val="0"/>
              </a:spcAft>
              <a:buClr>
                <a:schemeClr val="accent1"/>
              </a:buClr>
              <a:buSzPct val="68000"/>
              <a:buFont typeface="Wingdings 3" panose="05040102010807070707"/>
              <a:buChar char=""/>
              <a:defRPr/>
            </a:pPr>
            <a:r>
              <a:rPr kumimoji="0" lang="zh-CN" altLang="en-US" sz="27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避</a:t>
            </a:r>
            <a:r>
              <a:rPr kumimoji="0" lang="zh-CN" altLang="en-US" sz="27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障规则</a:t>
            </a:r>
            <a:r>
              <a:rPr kumimoji="0" lang="zh-CN" altLang="en-US" sz="27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a:t>
            </a:r>
            <a:endParaRPr kumimoji="0" lang="en-US" altLang="zh-CN" sz="27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621665" marR="0" lvl="1" indent="-228600" algn="l" defTabSz="914400" rtl="0" eaLnBrk="1" fontAlgn="auto" latinLnBrk="0" hangingPunct="1">
              <a:lnSpc>
                <a:spcPct val="100000"/>
              </a:lnSpc>
              <a:spcBef>
                <a:spcPts val="325"/>
              </a:spcBef>
              <a:spcAft>
                <a:spcPts val="0"/>
              </a:spcAft>
              <a:buClr>
                <a:schemeClr val="accent1"/>
              </a:buClr>
              <a:buSzTx/>
              <a:buFont typeface="Verdana" panose="020B0604030504040204"/>
              <a:buChar char="◦"/>
              <a:defRPr/>
            </a:pPr>
            <a:r>
              <a:rPr kumimoji="0" lang="zh-CN" altLang="en-US" sz="23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如</a:t>
            </a:r>
            <a:r>
              <a:rPr kumimoji="0" lang="zh-CN" altLang="en-US" sz="23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果蚂蚁要移动的方向有障碍物挡住，它会随机的选择另一个方向，并且有外激素指引的话，它会按照觅食的规则行为。 </a:t>
            </a:r>
            <a:endParaRPr kumimoji="0" lang="zh-CN" altLang="en-US" sz="23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65760" marR="0" lvl="0" indent="-255905" algn="l" defTabSz="914400" rtl="0" eaLnBrk="1" fontAlgn="auto" latinLnBrk="0" hangingPunct="1">
              <a:lnSpc>
                <a:spcPct val="100000"/>
              </a:lnSpc>
              <a:spcBef>
                <a:spcPts val="400"/>
              </a:spcBef>
              <a:spcAft>
                <a:spcPts val="0"/>
              </a:spcAft>
              <a:buClr>
                <a:schemeClr val="accent1"/>
              </a:buClr>
              <a:buSzPct val="68000"/>
              <a:buFont typeface="Wingdings 3" panose="05040102010807070707"/>
              <a:buChar char=""/>
              <a:defRPr/>
            </a:pPr>
            <a:r>
              <a:rPr kumimoji="0" lang="zh-CN" altLang="en-US" sz="27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播</a:t>
            </a:r>
            <a:r>
              <a:rPr kumimoji="0" lang="zh-CN" altLang="en-US" sz="27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撒外激素规</a:t>
            </a:r>
            <a:r>
              <a:rPr kumimoji="0" lang="zh-CN" altLang="en-US" sz="27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则</a:t>
            </a:r>
            <a:endParaRPr kumimoji="0" lang="en-US" altLang="zh-CN" sz="27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621665" marR="0" lvl="1" indent="-228600" algn="l" defTabSz="914400" rtl="0" eaLnBrk="1" fontAlgn="auto" latinLnBrk="0" hangingPunct="1">
              <a:lnSpc>
                <a:spcPct val="100000"/>
              </a:lnSpc>
              <a:spcBef>
                <a:spcPts val="325"/>
              </a:spcBef>
              <a:spcAft>
                <a:spcPts val="0"/>
              </a:spcAft>
              <a:buClr>
                <a:schemeClr val="accent1"/>
              </a:buClr>
              <a:buSzTx/>
              <a:buFont typeface="Verdana" panose="020B0604030504040204"/>
              <a:buChar char="◦"/>
              <a:defRPr/>
            </a:pPr>
            <a:r>
              <a:rPr kumimoji="0" lang="zh-CN" altLang="en-US" sz="23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每</a:t>
            </a:r>
            <a:r>
              <a:rPr kumimoji="0" lang="zh-CN" altLang="en-US" sz="23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只蚂蚁在刚找到食物或者窝的时候撒发的外激素最多，并随着它走远的距离，播撒的外激素越来越少</a:t>
            </a:r>
            <a:endParaRPr kumimoji="0" lang="zh-CN" altLang="en-US" sz="23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65760" marR="0" lvl="0" indent="-255905" algn="l" defTabSz="914400" rtl="0" eaLnBrk="1" fontAlgn="auto" latinLnBrk="0" hangingPunct="1">
              <a:lnSpc>
                <a:spcPct val="100000"/>
              </a:lnSpc>
              <a:spcBef>
                <a:spcPts val="400"/>
              </a:spcBef>
              <a:spcAft>
                <a:spcPts val="0"/>
              </a:spcAft>
              <a:buClr>
                <a:schemeClr val="accent1"/>
              </a:buClr>
              <a:buSzPct val="68000"/>
              <a:buFont typeface="Wingdings 3" panose="05040102010807070707"/>
              <a:buChar char=""/>
              <a:defRPr/>
            </a:pPr>
            <a:endParaRPr kumimoji="0" lang="zh-CN" altLang="en-US" sz="27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3" name="标题 2"/>
          <p:cNvSpPr>
            <a:spLocks noGrp="1"/>
          </p:cNvSpPr>
          <p:nvPr>
            <p:ph type="title"/>
          </p:nvPr>
        </p:nvSpPr>
        <p:spPr>
          <a:xfrm>
            <a:off x="467544" y="116632"/>
            <a:ext cx="8219256" cy="720080"/>
          </a:xfrm>
          <a:noFill/>
          <a:ln>
            <a:noFill/>
          </a:ln>
          <a:effectLst/>
          <a:sp3d prstMaterial="plastic"/>
        </p:spPr>
        <p:txBody>
          <a:bodyPr vert="horz" rtlCol="0" anchor="ctr">
            <a:norm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rPr>
              <a:t>蚁群优化算法原理分析</a:t>
            </a:r>
            <a:endParaRPr kumimoji="0" lang="zh-CN" altLang="en-US"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内容占位符 1"/>
          <p:cNvSpPr>
            <a:spLocks noGrp="1"/>
          </p:cNvSpPr>
          <p:nvPr>
            <p:ph idx="1"/>
          </p:nvPr>
        </p:nvSpPr>
        <p:spPr>
          <a:xfrm>
            <a:off x="99695" y="1557655"/>
            <a:ext cx="8893810" cy="4743450"/>
          </a:xfrm>
        </p:spPr>
        <p:txBody>
          <a:bodyPr vert="horz" wrap="square" anchor="t"/>
          <a:p>
            <a:pPr>
              <a:buSzPct val="68000"/>
            </a:pPr>
            <a:r>
              <a:rPr kumimoji="0" lang="zh-CN" altLang="en-US" kern="1200" dirty="0">
                <a:latin typeface="Times New Roman" panose="02020603050405020304" pitchFamily="18" charset="0"/>
                <a:ea typeface="+mn-ea"/>
                <a:cs typeface="Times New Roman" panose="02020603050405020304" pitchFamily="18" charset="0"/>
              </a:rPr>
              <a:t>根据蚂蚁运动规则可以看出：</a:t>
            </a:r>
            <a:endParaRPr kumimoji="0" lang="en-US" altLang="zh-CN" kern="1200" dirty="0">
              <a:latin typeface="Times New Roman" panose="02020603050405020304" pitchFamily="18" charset="0"/>
              <a:ea typeface="+mn-ea"/>
              <a:cs typeface="Times New Roman" panose="02020603050405020304" pitchFamily="18" charset="0"/>
            </a:endParaRPr>
          </a:p>
          <a:p>
            <a:pPr lvl="1"/>
            <a:r>
              <a:rPr kumimoji="0" lang="zh-CN" altLang="en-US" kern="1200" dirty="0">
                <a:latin typeface="Times New Roman" panose="02020603050405020304" pitchFamily="18" charset="0"/>
                <a:ea typeface="+mn-ea"/>
                <a:cs typeface="Times New Roman" panose="02020603050405020304" pitchFamily="18" charset="0"/>
              </a:rPr>
              <a:t>蚂蚁之间并没有直接的关系</a:t>
            </a:r>
            <a:endParaRPr kumimoji="0" lang="en-US" altLang="zh-CN" kern="1200" dirty="0">
              <a:latin typeface="Times New Roman" panose="02020603050405020304" pitchFamily="18" charset="0"/>
              <a:ea typeface="+mn-ea"/>
              <a:cs typeface="Times New Roman" panose="02020603050405020304" pitchFamily="18" charset="0"/>
            </a:endParaRPr>
          </a:p>
          <a:p>
            <a:pPr lvl="1"/>
            <a:r>
              <a:rPr kumimoji="0" lang="zh-CN" altLang="en-US" kern="1200" dirty="0">
                <a:latin typeface="Times New Roman" panose="02020603050405020304" pitchFamily="18" charset="0"/>
                <a:ea typeface="+mn-ea"/>
                <a:cs typeface="Times New Roman" panose="02020603050405020304" pitchFamily="18" charset="0"/>
              </a:rPr>
              <a:t>每只蚂蚁都和环境发生交互</a:t>
            </a:r>
            <a:endParaRPr kumimoji="0" lang="en-US" altLang="zh-CN" kern="1200" dirty="0">
              <a:latin typeface="Times New Roman" panose="02020603050405020304" pitchFamily="18" charset="0"/>
              <a:ea typeface="+mn-ea"/>
              <a:cs typeface="Times New Roman" panose="02020603050405020304" pitchFamily="18" charset="0"/>
            </a:endParaRPr>
          </a:p>
          <a:p>
            <a:pPr lvl="1"/>
            <a:r>
              <a:rPr kumimoji="0" lang="zh-CN" altLang="en-US" kern="1200" dirty="0">
                <a:latin typeface="Times New Roman" panose="02020603050405020304" pitchFamily="18" charset="0"/>
                <a:ea typeface="+mn-ea"/>
                <a:cs typeface="Times New Roman" panose="02020603050405020304" pitchFamily="18" charset="0"/>
              </a:rPr>
              <a:t>通过外激素把各个蚂蚁之间关联起来</a:t>
            </a:r>
            <a:endParaRPr kumimoji="0" lang="en-US" altLang="zh-CN" kern="1200" dirty="0">
              <a:latin typeface="Times New Roman" panose="02020603050405020304" pitchFamily="18" charset="0"/>
              <a:ea typeface="+mn-ea"/>
              <a:cs typeface="Times New Roman" panose="02020603050405020304" pitchFamily="18" charset="0"/>
            </a:endParaRPr>
          </a:p>
          <a:p>
            <a:pPr lvl="1"/>
            <a:r>
              <a:rPr kumimoji="0" lang="zh-CN" altLang="en-US" kern="1200" dirty="0">
                <a:latin typeface="Times New Roman" panose="02020603050405020304" pitchFamily="18" charset="0"/>
                <a:ea typeface="+mn-ea"/>
                <a:cs typeface="Times New Roman" panose="02020603050405020304" pitchFamily="18" charset="0"/>
              </a:rPr>
              <a:t>如：</a:t>
            </a:r>
            <a:endParaRPr kumimoji="0" lang="en-US" altLang="zh-CN" kern="1200" dirty="0">
              <a:latin typeface="Times New Roman" panose="02020603050405020304" pitchFamily="18" charset="0"/>
              <a:ea typeface="+mn-ea"/>
              <a:cs typeface="Times New Roman" panose="02020603050405020304" pitchFamily="18" charset="0"/>
            </a:endParaRPr>
          </a:p>
          <a:p>
            <a:pPr lvl="2">
              <a:buSzPct val="100000"/>
            </a:pPr>
            <a:r>
              <a:rPr kumimoji="0" lang="zh-CN" altLang="en-US" kern="1200" dirty="0">
                <a:latin typeface="Times New Roman" panose="02020603050405020304" pitchFamily="18" charset="0"/>
                <a:ea typeface="+mn-ea"/>
                <a:cs typeface="Times New Roman" panose="02020603050405020304" pitchFamily="18" charset="0"/>
              </a:rPr>
              <a:t>一只蚂蚁找到了食物，并没有直接告诉其它蚂蚁这儿有食物</a:t>
            </a:r>
            <a:endParaRPr kumimoji="0" lang="en-US" altLang="zh-CN" kern="1200" dirty="0">
              <a:latin typeface="Times New Roman" panose="02020603050405020304" pitchFamily="18" charset="0"/>
              <a:ea typeface="+mn-ea"/>
              <a:cs typeface="Times New Roman" panose="02020603050405020304" pitchFamily="18" charset="0"/>
            </a:endParaRPr>
          </a:p>
          <a:p>
            <a:pPr lvl="2">
              <a:buSzPct val="100000"/>
            </a:pPr>
            <a:r>
              <a:rPr kumimoji="0" lang="zh-CN" altLang="en-US" kern="1200" dirty="0">
                <a:latin typeface="Times New Roman" panose="02020603050405020304" pitchFamily="18" charset="0"/>
                <a:ea typeface="+mn-ea"/>
                <a:cs typeface="Times New Roman" panose="02020603050405020304" pitchFamily="18" charset="0"/>
              </a:rPr>
              <a:t>向环境播撒外激素</a:t>
            </a:r>
            <a:endParaRPr kumimoji="0" lang="en-US" altLang="zh-CN" kern="1200" dirty="0">
              <a:latin typeface="Times New Roman" panose="02020603050405020304" pitchFamily="18" charset="0"/>
              <a:ea typeface="+mn-ea"/>
              <a:cs typeface="Times New Roman" panose="02020603050405020304" pitchFamily="18" charset="0"/>
            </a:endParaRPr>
          </a:p>
          <a:p>
            <a:pPr lvl="2">
              <a:buSzPct val="100000"/>
            </a:pPr>
            <a:r>
              <a:rPr kumimoji="0" lang="zh-CN" altLang="en-US" kern="1200" dirty="0">
                <a:latin typeface="Times New Roman" panose="02020603050405020304" pitchFamily="18" charset="0"/>
                <a:ea typeface="+mn-ea"/>
                <a:cs typeface="Times New Roman" panose="02020603050405020304" pitchFamily="18" charset="0"/>
              </a:rPr>
              <a:t>其它的蚂蚁经过它附近的时候，就会感觉到外激素的存在</a:t>
            </a:r>
            <a:endParaRPr kumimoji="0" lang="en-US" altLang="zh-CN" kern="1200" dirty="0">
              <a:latin typeface="Times New Roman" panose="02020603050405020304" pitchFamily="18" charset="0"/>
              <a:ea typeface="+mn-ea"/>
              <a:cs typeface="Times New Roman" panose="02020603050405020304" pitchFamily="18" charset="0"/>
            </a:endParaRPr>
          </a:p>
          <a:p>
            <a:pPr lvl="2">
              <a:buSzPct val="100000"/>
            </a:pPr>
            <a:r>
              <a:rPr kumimoji="0" lang="zh-CN" altLang="en-US" kern="1200" dirty="0">
                <a:latin typeface="Times New Roman" panose="02020603050405020304" pitchFamily="18" charset="0"/>
                <a:ea typeface="+mn-ea"/>
                <a:cs typeface="Times New Roman" panose="02020603050405020304" pitchFamily="18" charset="0"/>
              </a:rPr>
              <a:t>根据外激素的指引找到食物</a:t>
            </a:r>
            <a:endParaRPr kumimoji="0" lang="en-US" altLang="zh-CN" kern="1200" dirty="0">
              <a:latin typeface="Times New Roman" panose="02020603050405020304" pitchFamily="18" charset="0"/>
              <a:ea typeface="+mn-ea"/>
              <a:cs typeface="Times New Roman" panose="02020603050405020304" pitchFamily="18" charset="0"/>
            </a:endParaRPr>
          </a:p>
          <a:p>
            <a:pPr lvl="2">
              <a:buSzPct val="100000"/>
            </a:pPr>
            <a:r>
              <a:rPr kumimoji="0" lang="zh-CN" altLang="en-US" kern="1200" dirty="0">
                <a:latin typeface="Times New Roman" panose="02020603050405020304" pitchFamily="18" charset="0"/>
                <a:ea typeface="+mn-ea"/>
                <a:cs typeface="Times New Roman" panose="02020603050405020304" pitchFamily="18" charset="0"/>
              </a:rPr>
              <a:t>成功的觅食算法正是最小化搜索食物的时间</a:t>
            </a:r>
            <a:endParaRPr kumimoji="0" lang="zh-CN" altLang="en-US" kern="1200" dirty="0">
              <a:latin typeface="Times New Roman" panose="02020603050405020304" pitchFamily="18" charset="0"/>
              <a:ea typeface="Times New Roman" panose="02020603050405020304" pitchFamily="18" charset="0"/>
              <a:cs typeface="+mn-cs"/>
            </a:endParaRPr>
          </a:p>
        </p:txBody>
      </p:sp>
      <p:sp>
        <p:nvSpPr>
          <p:cNvPr id="3" name="标题 2"/>
          <p:cNvSpPr>
            <a:spLocks noGrp="1"/>
          </p:cNvSpPr>
          <p:nvPr>
            <p:ph type="title"/>
          </p:nvPr>
        </p:nvSpPr>
        <p:spPr>
          <a:noFill/>
          <a:ln>
            <a:noFill/>
          </a:ln>
          <a:effectLst/>
          <a:sp3d prstMaterial="plastic"/>
        </p:spPr>
        <p:txBody>
          <a:bodyPr vert="horz" rtlCol="0" anchor="ctr">
            <a:norm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rPr>
              <a:t>蚁群优化算法原理分析</a:t>
            </a:r>
            <a:endParaRPr kumimoji="0" lang="zh-CN" altLang="en-US"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635" y="1417955"/>
            <a:ext cx="9143365" cy="382714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t>（</a:t>
            </a:r>
            <a:r>
              <a:rPr lang="en-US" altLang="zh-CN"/>
              <a:t>1</a:t>
            </a:r>
            <a:r>
              <a:rPr lang="zh-CN" altLang="en-US"/>
              <a:t>）模拟蚂蚁</a:t>
            </a:r>
            <a:endParaRPr lang="zh-CN" altLang="en-US"/>
          </a:p>
        </p:txBody>
      </p:sp>
      <p:pic>
        <p:nvPicPr>
          <p:cNvPr id="4" name="内容占位符 3"/>
          <p:cNvPicPr>
            <a:picLocks noChangeAspect="1"/>
          </p:cNvPicPr>
          <p:nvPr>
            <p:ph idx="1"/>
          </p:nvPr>
        </p:nvPicPr>
        <p:blipFill>
          <a:blip r:embed="rId1"/>
          <a:stretch>
            <a:fillRect/>
          </a:stretch>
        </p:blipFill>
        <p:spPr>
          <a:xfrm>
            <a:off x="79375" y="1737360"/>
            <a:ext cx="8940800" cy="337375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t>（</a:t>
            </a:r>
            <a:r>
              <a:rPr lang="en-US" altLang="zh-CN"/>
              <a:t>2</a:t>
            </a:r>
            <a:r>
              <a:rPr lang="zh-CN" altLang="en-US"/>
              <a:t>）模拟环境：</a:t>
            </a:r>
            <a:r>
              <a:rPr lang="en-US" altLang="zh-CN"/>
              <a:t>“</a:t>
            </a:r>
            <a:r>
              <a:rPr lang="zh-CN" altLang="en-US"/>
              <a:t>地图</a:t>
            </a:r>
            <a:r>
              <a:rPr lang="en-US" altLang="zh-CN"/>
              <a:t>”</a:t>
            </a:r>
            <a:endParaRPr lang="en-US" altLang="zh-CN"/>
          </a:p>
        </p:txBody>
      </p:sp>
      <p:pic>
        <p:nvPicPr>
          <p:cNvPr id="4" name="内容占位符 3"/>
          <p:cNvPicPr>
            <a:picLocks noChangeAspect="1"/>
          </p:cNvPicPr>
          <p:nvPr>
            <p:ph idx="1"/>
          </p:nvPr>
        </p:nvPicPr>
        <p:blipFill>
          <a:blip r:embed="rId1"/>
          <a:stretch>
            <a:fillRect/>
          </a:stretch>
        </p:blipFill>
        <p:spPr>
          <a:xfrm>
            <a:off x="120015" y="1597660"/>
            <a:ext cx="9023350" cy="414147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t>（</a:t>
            </a:r>
            <a:r>
              <a:rPr lang="en-US" altLang="zh-CN"/>
              <a:t>3</a:t>
            </a:r>
            <a:r>
              <a:rPr lang="zh-CN" altLang="en-US"/>
              <a:t>）模拟蚂蚁选择路线</a:t>
            </a:r>
            <a:endParaRPr lang="zh-CN" altLang="en-US"/>
          </a:p>
        </p:txBody>
      </p:sp>
      <p:pic>
        <p:nvPicPr>
          <p:cNvPr id="4" name="内容占位符 3"/>
          <p:cNvPicPr>
            <a:picLocks noChangeAspect="1"/>
          </p:cNvPicPr>
          <p:nvPr>
            <p:ph idx="1"/>
          </p:nvPr>
        </p:nvPicPr>
        <p:blipFill>
          <a:blip r:embed="rId1"/>
          <a:stretch>
            <a:fillRect/>
          </a:stretch>
        </p:blipFill>
        <p:spPr>
          <a:xfrm>
            <a:off x="319405" y="1417955"/>
            <a:ext cx="8448040" cy="1997710"/>
          </a:xfrm>
          <a:prstGeom prst="rect">
            <a:avLst/>
          </a:prstGeom>
        </p:spPr>
      </p:pic>
      <p:pic>
        <p:nvPicPr>
          <p:cNvPr id="5" name="图片 4"/>
          <p:cNvPicPr>
            <a:picLocks noChangeAspect="1"/>
          </p:cNvPicPr>
          <p:nvPr/>
        </p:nvPicPr>
        <p:blipFill>
          <a:blip r:embed="rId2"/>
          <a:stretch>
            <a:fillRect/>
          </a:stretch>
        </p:blipFill>
        <p:spPr>
          <a:xfrm>
            <a:off x="2687320" y="3592830"/>
            <a:ext cx="4471670" cy="27432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normAutofit/>
          </a:bodyPr>
          <a:p>
            <a:r>
              <a:rPr lang="zh-CN" altLang="en-US">
                <a:sym typeface="+mn-ea"/>
              </a:rPr>
              <a:t>（</a:t>
            </a:r>
            <a:r>
              <a:rPr lang="en-US" altLang="zh-CN">
                <a:sym typeface="+mn-ea"/>
              </a:rPr>
              <a:t>3</a:t>
            </a:r>
            <a:r>
              <a:rPr lang="zh-CN" altLang="en-US">
                <a:sym typeface="+mn-ea"/>
              </a:rPr>
              <a:t>）模拟蚂蚁选择路线</a:t>
            </a:r>
            <a:endParaRPr lang="zh-CN" altLang="en-US"/>
          </a:p>
        </p:txBody>
      </p:sp>
      <p:pic>
        <p:nvPicPr>
          <p:cNvPr id="4" name="内容占位符 3"/>
          <p:cNvPicPr>
            <a:picLocks noChangeAspect="1"/>
          </p:cNvPicPr>
          <p:nvPr>
            <p:ph idx="1"/>
          </p:nvPr>
        </p:nvPicPr>
        <p:blipFill>
          <a:blip r:embed="rId1"/>
          <a:stretch>
            <a:fillRect/>
          </a:stretch>
        </p:blipFill>
        <p:spPr>
          <a:xfrm>
            <a:off x="64770" y="1659255"/>
            <a:ext cx="9066530" cy="41941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5346" name="Rectangle 2"/>
          <p:cNvSpPr>
            <a:spLocks noGrp="1" noChangeArrowheads="1"/>
          </p:cNvSpPr>
          <p:nvPr>
            <p:ph type="title"/>
          </p:nvPr>
        </p:nvSpPr>
        <p:spPr>
          <a:xfrm>
            <a:off x="1979613" y="1773238"/>
            <a:ext cx="5832475" cy="3001962"/>
          </a:xfrm>
          <a:noFill/>
          <a:ln>
            <a:noFill/>
          </a:ln>
          <a:effectLst/>
          <a:sp3d prstMaterial="plastic"/>
        </p:spPr>
        <p:txBody>
          <a:bodyPr vert="horz" rtlCol="0" anchor="ctr">
            <a:norm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18600" b="1" i="0" u="none" strike="noStrike" kern="1200" cap="none" spc="0" normalizeH="0" baseline="0" noProof="0">
                <a:ln>
                  <a:noFill/>
                </a:ln>
                <a:solidFill>
                  <a:srgbClr val="FF0000"/>
                </a:solidFill>
                <a:effectLst>
                  <a:outerShdw blurRad="31750" dist="25400" dir="5400000" algn="tl" rotWithShape="0">
                    <a:srgbClr val="000000">
                      <a:alpha val="25000"/>
                    </a:srgbClr>
                  </a:outerShdw>
                </a:effectLst>
                <a:uLnTx/>
                <a:uFillTx/>
                <a:latin typeface="+mj-lt"/>
                <a:ea typeface="华文行楷" panose="02010800040101010101" pitchFamily="2" charset="-122"/>
                <a:cs typeface="+mj-cs"/>
              </a:rPr>
              <a:t>群？</a:t>
            </a:r>
            <a:endParaRPr kumimoji="0" lang="zh-CN" altLang="en-US" sz="18600" b="1" i="0" u="none" strike="noStrike" kern="1200" cap="none" spc="0" normalizeH="0" baseline="0" noProof="0">
              <a:ln>
                <a:noFill/>
              </a:ln>
              <a:solidFill>
                <a:srgbClr val="FF0000"/>
              </a:solidFill>
              <a:effectLst>
                <a:outerShdw blurRad="31750" dist="25400" dir="5400000" algn="tl" rotWithShape="0">
                  <a:srgbClr val="000000">
                    <a:alpha val="25000"/>
                  </a:srgbClr>
                </a:outerShdw>
              </a:effectLst>
              <a:uLnTx/>
              <a:uFillTx/>
              <a:latin typeface="+mj-lt"/>
              <a:ea typeface="华文行楷" panose="02010800040101010101" pitchFamily="2" charset="-122"/>
              <a:cs typeface="+mj-cs"/>
            </a:endParaRPr>
          </a:p>
        </p:txBody>
      </p:sp>
      <p:pic>
        <p:nvPicPr>
          <p:cNvPr id="185347" name="Picture 3" descr="article-0-0081F42E000004B0-833_468x286"/>
          <p:cNvPicPr>
            <a:picLocks noChangeAspect="1"/>
          </p:cNvPicPr>
          <p:nvPr/>
        </p:nvPicPr>
        <p:blipFill>
          <a:blip r:embed="rId1"/>
          <a:stretch>
            <a:fillRect/>
          </a:stretch>
        </p:blipFill>
        <p:spPr>
          <a:xfrm>
            <a:off x="539750" y="1125538"/>
            <a:ext cx="4457700" cy="2724150"/>
          </a:xfrm>
          <a:prstGeom prst="rect">
            <a:avLst/>
          </a:prstGeom>
          <a:noFill/>
          <a:ln w="9525">
            <a:noFill/>
          </a:ln>
        </p:spPr>
      </p:pic>
      <p:pic>
        <p:nvPicPr>
          <p:cNvPr id="185348" name="Picture 4" descr="W020101208596385311913"/>
          <p:cNvPicPr>
            <a:picLocks noChangeAspect="1"/>
          </p:cNvPicPr>
          <p:nvPr/>
        </p:nvPicPr>
        <p:blipFill>
          <a:blip r:embed="rId2"/>
          <a:stretch>
            <a:fillRect/>
          </a:stretch>
        </p:blipFill>
        <p:spPr>
          <a:xfrm>
            <a:off x="1116013" y="2095500"/>
            <a:ext cx="3505200" cy="4762500"/>
          </a:xfrm>
          <a:prstGeom prst="rect">
            <a:avLst/>
          </a:prstGeom>
          <a:noFill/>
          <a:ln w="9525">
            <a:noFill/>
          </a:ln>
        </p:spPr>
      </p:pic>
      <p:pic>
        <p:nvPicPr>
          <p:cNvPr id="185349" name="Picture 5" descr="1d777317b2d4cb6921a4e9cc"/>
          <p:cNvPicPr>
            <a:picLocks noChangeAspect="1"/>
          </p:cNvPicPr>
          <p:nvPr/>
        </p:nvPicPr>
        <p:blipFill>
          <a:blip r:embed="rId3"/>
          <a:stretch>
            <a:fillRect/>
          </a:stretch>
        </p:blipFill>
        <p:spPr>
          <a:xfrm>
            <a:off x="3132138" y="476250"/>
            <a:ext cx="4521200" cy="3384550"/>
          </a:xfrm>
          <a:prstGeom prst="rect">
            <a:avLst/>
          </a:prstGeom>
          <a:noFill/>
          <a:ln w="9525">
            <a:noFill/>
          </a:ln>
        </p:spPr>
      </p:pic>
      <p:pic>
        <p:nvPicPr>
          <p:cNvPr id="185350" name="Picture 6" descr="20076924744150_2"/>
          <p:cNvPicPr>
            <a:picLocks noChangeAspect="1"/>
          </p:cNvPicPr>
          <p:nvPr/>
        </p:nvPicPr>
        <p:blipFill>
          <a:blip r:embed="rId4"/>
          <a:srcRect l="5400" t="4875" b="10498"/>
          <a:stretch>
            <a:fillRect/>
          </a:stretch>
        </p:blipFill>
        <p:spPr>
          <a:xfrm>
            <a:off x="2771775" y="2781300"/>
            <a:ext cx="6119813" cy="3668713"/>
          </a:xfrm>
          <a:prstGeom prst="rect">
            <a:avLst/>
          </a:prstGeom>
          <a:noFill/>
          <a:ln w="9525">
            <a:noFill/>
          </a:ln>
        </p:spPr>
      </p:pic>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185346"/>
                                        </p:tgtEl>
                                        <p:attrNameLst>
                                          <p:attrName>style.visibility</p:attrName>
                                        </p:attrNameLst>
                                      </p:cBhvr>
                                      <p:to>
                                        <p:strVal val="visible"/>
                                      </p:to>
                                    </p:set>
                                    <p:animEffect transition="in" filter="fade">
                                      <p:cBhvr>
                                        <p:cTn id="7" dur="2000"/>
                                        <p:tgtEl>
                                          <p:spTgt spid="185346"/>
                                        </p:tgtEl>
                                      </p:cBhvr>
                                    </p:animEffect>
                                    <p:anim calcmode="lin" valueType="num">
                                      <p:cBhvr>
                                        <p:cTn id="8" dur="2000" fill="hold"/>
                                        <p:tgtEl>
                                          <p:spTgt spid="185346"/>
                                        </p:tgtEl>
                                        <p:attrNameLst>
                                          <p:attrName>style.rotation</p:attrName>
                                        </p:attrNameLst>
                                      </p:cBhvr>
                                      <p:tavLst>
                                        <p:tav tm="0">
                                          <p:val>
                                            <p:fltVal val="720.000000"/>
                                          </p:val>
                                        </p:tav>
                                        <p:tav tm="100000">
                                          <p:val>
                                            <p:fltVal val="0.000000"/>
                                          </p:val>
                                        </p:tav>
                                      </p:tavLst>
                                    </p:anim>
                                    <p:anim calcmode="lin" valueType="num">
                                      <p:cBhvr>
                                        <p:cTn id="9" dur="2000" fill="hold"/>
                                        <p:tgtEl>
                                          <p:spTgt spid="185346"/>
                                        </p:tgtEl>
                                        <p:attrNameLst>
                                          <p:attrName>ppt_h</p:attrName>
                                        </p:attrNameLst>
                                      </p:cBhvr>
                                      <p:tavLst>
                                        <p:tav tm="0">
                                          <p:val>
                                            <p:fltVal val="0.000000"/>
                                          </p:val>
                                        </p:tav>
                                        <p:tav tm="100000">
                                          <p:val>
                                            <p:strVal val="#ppt_h"/>
                                          </p:val>
                                        </p:tav>
                                      </p:tavLst>
                                    </p:anim>
                                    <p:anim calcmode="lin" valueType="num">
                                      <p:cBhvr>
                                        <p:cTn id="10" dur="2000" fill="hold"/>
                                        <p:tgtEl>
                                          <p:spTgt spid="185346"/>
                                        </p:tgtEl>
                                        <p:attrNameLst>
                                          <p:attrName>ppt_w</p:attrName>
                                        </p:attrNameLst>
                                      </p:cBhvr>
                                      <p:tavLst>
                                        <p:tav tm="0">
                                          <p:val>
                                            <p:fltVal val="0.000000"/>
                                          </p:val>
                                        </p:tav>
                                        <p:tav tm="100000">
                                          <p:val>
                                            <p:strVal val="#ppt_w"/>
                                          </p:val>
                                        </p:tav>
                                      </p:tavLst>
                                    </p:anim>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85347"/>
                                        </p:tgtEl>
                                        <p:attrNameLst>
                                          <p:attrName>style.visibility</p:attrName>
                                        </p:attrNameLst>
                                      </p:cBhvr>
                                      <p:to>
                                        <p:strVal val="visible"/>
                                      </p:to>
                                    </p:set>
                                    <p:animEffect transition="in" filter="blinds(horizontal)">
                                      <p:cBhvr>
                                        <p:cTn id="15" dur="500"/>
                                        <p:tgtEl>
                                          <p:spTgt spid="18534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85348"/>
                                        </p:tgtEl>
                                        <p:attrNameLst>
                                          <p:attrName>style.visibility</p:attrName>
                                        </p:attrNameLst>
                                      </p:cBhvr>
                                      <p:to>
                                        <p:strVal val="visible"/>
                                      </p:to>
                                    </p:set>
                                    <p:animEffect transition="in" filter="blinds(horizontal)">
                                      <p:cBhvr>
                                        <p:cTn id="20" dur="500"/>
                                        <p:tgtEl>
                                          <p:spTgt spid="185348"/>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85349"/>
                                        </p:tgtEl>
                                        <p:attrNameLst>
                                          <p:attrName>style.visibility</p:attrName>
                                        </p:attrNameLst>
                                      </p:cBhvr>
                                      <p:to>
                                        <p:strVal val="visible"/>
                                      </p:to>
                                    </p:set>
                                    <p:animEffect transition="in" filter="blinds(horizontal)">
                                      <p:cBhvr>
                                        <p:cTn id="25" dur="500"/>
                                        <p:tgtEl>
                                          <p:spTgt spid="185349"/>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85350"/>
                                        </p:tgtEl>
                                        <p:attrNameLst>
                                          <p:attrName>style.visibility</p:attrName>
                                        </p:attrNameLst>
                                      </p:cBhvr>
                                      <p:to>
                                        <p:strVal val="visible"/>
                                      </p:to>
                                    </p:set>
                                    <p:animEffect transition="in" filter="blinds(horizontal)">
                                      <p:cBhvr>
                                        <p:cTn id="30" dur="500"/>
                                        <p:tgtEl>
                                          <p:spTgt spid="185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normAutofit/>
          </a:bodyPr>
          <a:p>
            <a:r>
              <a:rPr lang="zh-CN" altLang="en-US">
                <a:sym typeface="+mn-ea"/>
              </a:rPr>
              <a:t>（</a:t>
            </a:r>
            <a:r>
              <a:rPr lang="en-US" altLang="zh-CN">
                <a:sym typeface="+mn-ea"/>
              </a:rPr>
              <a:t>3</a:t>
            </a:r>
            <a:r>
              <a:rPr lang="zh-CN" altLang="en-US">
                <a:sym typeface="+mn-ea"/>
              </a:rPr>
              <a:t>）模拟蚂蚁选择路线</a:t>
            </a:r>
            <a:endParaRPr lang="zh-CN" altLang="en-US"/>
          </a:p>
        </p:txBody>
      </p:sp>
      <p:pic>
        <p:nvPicPr>
          <p:cNvPr id="4" name="内容占位符 3"/>
          <p:cNvPicPr>
            <a:picLocks noChangeAspect="1"/>
          </p:cNvPicPr>
          <p:nvPr>
            <p:ph idx="1"/>
          </p:nvPr>
        </p:nvPicPr>
        <p:blipFill>
          <a:blip r:embed="rId1"/>
          <a:stretch>
            <a:fillRect/>
          </a:stretch>
        </p:blipFill>
        <p:spPr>
          <a:xfrm>
            <a:off x="324485" y="1443990"/>
            <a:ext cx="8622665" cy="466979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normAutofit/>
          </a:bodyPr>
          <a:p>
            <a:r>
              <a:rPr lang="zh-CN" altLang="en-US">
                <a:sym typeface="+mn-ea"/>
              </a:rPr>
              <a:t>（</a:t>
            </a:r>
            <a:r>
              <a:rPr lang="en-US" altLang="zh-CN">
                <a:sym typeface="+mn-ea"/>
              </a:rPr>
              <a:t>3</a:t>
            </a:r>
            <a:r>
              <a:rPr lang="zh-CN" altLang="en-US">
                <a:sym typeface="+mn-ea"/>
              </a:rPr>
              <a:t>）模拟蚂蚁选择路线</a:t>
            </a:r>
            <a:endParaRPr lang="zh-CN" altLang="en-US"/>
          </a:p>
        </p:txBody>
      </p:sp>
      <p:pic>
        <p:nvPicPr>
          <p:cNvPr id="4" name="内容占位符 3"/>
          <p:cNvPicPr>
            <a:picLocks noChangeAspect="1"/>
          </p:cNvPicPr>
          <p:nvPr>
            <p:ph idx="1"/>
          </p:nvPr>
        </p:nvPicPr>
        <p:blipFill>
          <a:blip r:embed="rId1"/>
          <a:stretch>
            <a:fillRect/>
          </a:stretch>
        </p:blipFill>
        <p:spPr>
          <a:xfrm>
            <a:off x="467360" y="1417955"/>
            <a:ext cx="8370570" cy="416814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t>（</a:t>
            </a:r>
            <a:r>
              <a:rPr lang="en-US" altLang="zh-CN"/>
              <a:t>4</a:t>
            </a:r>
            <a:r>
              <a:rPr lang="zh-CN" altLang="en-US"/>
              <a:t>）模拟信息素的释放和消散</a:t>
            </a:r>
            <a:endParaRPr lang="zh-CN" altLang="en-US"/>
          </a:p>
        </p:txBody>
      </p:sp>
      <p:pic>
        <p:nvPicPr>
          <p:cNvPr id="4" name="内容占位符 3"/>
          <p:cNvPicPr>
            <a:picLocks noChangeAspect="1"/>
          </p:cNvPicPr>
          <p:nvPr>
            <p:ph idx="1"/>
          </p:nvPr>
        </p:nvPicPr>
        <p:blipFill>
          <a:blip r:embed="rId1"/>
          <a:stretch>
            <a:fillRect/>
          </a:stretch>
        </p:blipFill>
        <p:spPr>
          <a:xfrm>
            <a:off x="52705" y="1555750"/>
            <a:ext cx="9048115" cy="401701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normAutofit/>
          </a:bodyPr>
          <a:p>
            <a:r>
              <a:rPr lang="zh-CN" altLang="en-US">
                <a:sym typeface="+mn-ea"/>
              </a:rPr>
              <a:t>（</a:t>
            </a:r>
            <a:r>
              <a:rPr lang="en-US" altLang="zh-CN">
                <a:sym typeface="+mn-ea"/>
              </a:rPr>
              <a:t>4</a:t>
            </a:r>
            <a:r>
              <a:rPr lang="zh-CN" altLang="en-US">
                <a:sym typeface="+mn-ea"/>
              </a:rPr>
              <a:t>）模拟信息素的释放和消散</a:t>
            </a:r>
            <a:endParaRPr lang="zh-CN" altLang="en-US"/>
          </a:p>
        </p:txBody>
      </p:sp>
      <p:pic>
        <p:nvPicPr>
          <p:cNvPr id="4" name="内容占位符 3"/>
          <p:cNvPicPr>
            <a:picLocks noChangeAspect="1"/>
          </p:cNvPicPr>
          <p:nvPr>
            <p:ph idx="1"/>
          </p:nvPr>
        </p:nvPicPr>
        <p:blipFill>
          <a:blip r:embed="rId1"/>
          <a:stretch>
            <a:fillRect/>
          </a:stretch>
        </p:blipFill>
        <p:spPr>
          <a:xfrm>
            <a:off x="19050" y="1840230"/>
            <a:ext cx="9010015" cy="38481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normAutofit/>
          </a:bodyPr>
          <a:p>
            <a:r>
              <a:rPr lang="zh-CN" altLang="en-US">
                <a:sym typeface="+mn-ea"/>
              </a:rPr>
              <a:t>（</a:t>
            </a:r>
            <a:r>
              <a:rPr lang="en-US" altLang="zh-CN">
                <a:sym typeface="+mn-ea"/>
              </a:rPr>
              <a:t>4</a:t>
            </a:r>
            <a:r>
              <a:rPr lang="zh-CN" altLang="en-US">
                <a:sym typeface="+mn-ea"/>
              </a:rPr>
              <a:t>）模拟信息素的释放和消散</a:t>
            </a:r>
            <a:endParaRPr lang="zh-CN" altLang="en-US"/>
          </a:p>
        </p:txBody>
      </p:sp>
      <p:pic>
        <p:nvPicPr>
          <p:cNvPr id="4" name="内容占位符 3"/>
          <p:cNvPicPr>
            <a:picLocks noChangeAspect="1"/>
          </p:cNvPicPr>
          <p:nvPr>
            <p:ph idx="1"/>
          </p:nvPr>
        </p:nvPicPr>
        <p:blipFill>
          <a:blip r:embed="rId1"/>
          <a:stretch>
            <a:fillRect/>
          </a:stretch>
        </p:blipFill>
        <p:spPr>
          <a:xfrm>
            <a:off x="0" y="1690370"/>
            <a:ext cx="9031605" cy="400304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sym typeface="+mn-ea"/>
              </a:rPr>
              <a:t>（</a:t>
            </a:r>
            <a:r>
              <a:rPr lang="en-US" altLang="zh-CN">
                <a:sym typeface="+mn-ea"/>
              </a:rPr>
              <a:t>4</a:t>
            </a:r>
            <a:r>
              <a:rPr lang="zh-CN" altLang="en-US">
                <a:sym typeface="+mn-ea"/>
              </a:rPr>
              <a:t>）模拟信息素的释放和消散</a:t>
            </a:r>
            <a:endParaRPr lang="zh-CN" altLang="en-US"/>
          </a:p>
        </p:txBody>
      </p:sp>
      <p:pic>
        <p:nvPicPr>
          <p:cNvPr id="4" name="内容占位符 3"/>
          <p:cNvPicPr>
            <a:picLocks noChangeAspect="1"/>
          </p:cNvPicPr>
          <p:nvPr>
            <p:ph idx="1"/>
          </p:nvPr>
        </p:nvPicPr>
        <p:blipFill>
          <a:blip r:embed="rId1"/>
          <a:stretch>
            <a:fillRect/>
          </a:stretch>
        </p:blipFill>
        <p:spPr>
          <a:xfrm>
            <a:off x="61595" y="1816100"/>
            <a:ext cx="9081770" cy="369125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3175" y="1299210"/>
            <a:ext cx="9060180" cy="376364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Rectangle 3"/>
          <p:cNvSpPr>
            <a:spLocks noGrp="1"/>
          </p:cNvSpPr>
          <p:nvPr>
            <p:ph idx="1"/>
          </p:nvPr>
        </p:nvSpPr>
        <p:spPr>
          <a:xfrm>
            <a:off x="611188" y="1125538"/>
            <a:ext cx="8285162" cy="2447925"/>
          </a:xfrm>
        </p:spPr>
        <p:txBody>
          <a:bodyPr vert="horz" wrap="square" anchor="t"/>
          <a:p>
            <a:pPr>
              <a:lnSpc>
                <a:spcPct val="90000"/>
              </a:lnSpc>
              <a:buSzPct val="68000"/>
            </a:pPr>
            <a:r>
              <a:rPr kumimoji="0" lang="en-US" altLang="zh-CN" kern="1200" dirty="0">
                <a:latin typeface="Times New Roman" panose="02020603050405020304" pitchFamily="18" charset="0"/>
                <a:ea typeface="+mn-ea"/>
                <a:cs typeface="Times New Roman" panose="02020603050405020304" pitchFamily="18" charset="0"/>
              </a:rPr>
              <a:t>Dorigo</a:t>
            </a:r>
            <a:r>
              <a:rPr kumimoji="0" lang="zh-CN" altLang="en-US" kern="1200" dirty="0">
                <a:latin typeface="Times New Roman" panose="02020603050405020304" pitchFamily="18" charset="0"/>
                <a:ea typeface="+mn-ea"/>
                <a:cs typeface="Times New Roman" panose="02020603050405020304" pitchFamily="18" charset="0"/>
              </a:rPr>
              <a:t>在其博士论文中提出一种蚂蚁系统（</a:t>
            </a:r>
            <a:r>
              <a:rPr kumimoji="0" lang="en-US" altLang="zh-CN" kern="1200" dirty="0">
                <a:latin typeface="Times New Roman" panose="02020603050405020304" pitchFamily="18" charset="0"/>
                <a:ea typeface="+mn-ea"/>
                <a:cs typeface="Times New Roman" panose="02020603050405020304" pitchFamily="18" charset="0"/>
              </a:rPr>
              <a:t>Ant System</a:t>
            </a:r>
            <a:r>
              <a:rPr kumimoji="0" lang="zh-CN" altLang="en-US" kern="1200" dirty="0">
                <a:latin typeface="Times New Roman" panose="02020603050405020304" pitchFamily="18" charset="0"/>
                <a:ea typeface="+mn-ea"/>
                <a:cs typeface="Times New Roman" panose="02020603050405020304" pitchFamily="18" charset="0"/>
              </a:rPr>
              <a:t>，</a:t>
            </a:r>
            <a:r>
              <a:rPr kumimoji="0" lang="en-US" altLang="zh-CN" kern="1200" dirty="0">
                <a:latin typeface="Times New Roman" panose="02020603050405020304" pitchFamily="18" charset="0"/>
                <a:ea typeface="+mn-ea"/>
                <a:cs typeface="Times New Roman" panose="02020603050405020304" pitchFamily="18" charset="0"/>
              </a:rPr>
              <a:t>AS</a:t>
            </a:r>
            <a:r>
              <a:rPr kumimoji="0" lang="zh-CN" altLang="en-US" kern="1200" dirty="0">
                <a:latin typeface="Times New Roman" panose="02020603050405020304" pitchFamily="18" charset="0"/>
                <a:ea typeface="+mn-ea"/>
                <a:cs typeface="Times New Roman" panose="02020603050405020304" pitchFamily="18" charset="0"/>
              </a:rPr>
              <a:t>），以解决旅行商问题（</a:t>
            </a:r>
            <a:r>
              <a:rPr kumimoji="0" lang="en-US" altLang="zh-CN" kern="1200" dirty="0">
                <a:latin typeface="Times New Roman" panose="02020603050405020304" pitchFamily="18" charset="0"/>
                <a:ea typeface="+mn-ea"/>
                <a:cs typeface="Times New Roman" panose="02020603050405020304" pitchFamily="18" charset="0"/>
              </a:rPr>
              <a:t>TSP</a:t>
            </a:r>
            <a:r>
              <a:rPr kumimoji="0" lang="zh-CN" altLang="en-US" kern="1200" dirty="0">
                <a:latin typeface="Times New Roman" panose="02020603050405020304" pitchFamily="18" charset="0"/>
                <a:ea typeface="+mn-ea"/>
                <a:cs typeface="Times New Roman" panose="02020603050405020304" pitchFamily="18" charset="0"/>
              </a:rPr>
              <a:t>）</a:t>
            </a:r>
            <a:endParaRPr kumimoji="0" lang="zh-CN" altLang="en-US" kern="1200" dirty="0">
              <a:latin typeface="Times New Roman" panose="02020603050405020304" pitchFamily="18" charset="0"/>
              <a:ea typeface="+mn-ea"/>
              <a:cs typeface="Times New Roman" panose="02020603050405020304" pitchFamily="18" charset="0"/>
            </a:endParaRPr>
          </a:p>
          <a:p>
            <a:pPr>
              <a:lnSpc>
                <a:spcPct val="90000"/>
              </a:lnSpc>
              <a:buSzPct val="68000"/>
            </a:pPr>
            <a:r>
              <a:rPr kumimoji="0" lang="en-US" altLang="zh-CN" kern="1200" dirty="0">
                <a:latin typeface="Times New Roman" panose="02020603050405020304" pitchFamily="18" charset="0"/>
                <a:ea typeface="+mn-ea"/>
                <a:cs typeface="Times New Roman" panose="02020603050405020304" pitchFamily="18" charset="0"/>
              </a:rPr>
              <a:t>TSP</a:t>
            </a:r>
            <a:r>
              <a:rPr kumimoji="0" lang="zh-CN" altLang="en-US" kern="1200" dirty="0">
                <a:latin typeface="Times New Roman" panose="02020603050405020304" pitchFamily="18" charset="0"/>
                <a:ea typeface="+mn-ea"/>
                <a:cs typeface="Times New Roman" panose="02020603050405020304" pitchFamily="18" charset="0"/>
              </a:rPr>
              <a:t>问题</a:t>
            </a:r>
            <a:endParaRPr kumimoji="0" lang="zh-CN" altLang="en-US" kern="1200" dirty="0">
              <a:latin typeface="Times New Roman" panose="02020603050405020304" pitchFamily="18" charset="0"/>
              <a:ea typeface="+mn-ea"/>
              <a:cs typeface="Times New Roman" panose="02020603050405020304" pitchFamily="18" charset="0"/>
            </a:endParaRPr>
          </a:p>
          <a:p>
            <a:pPr lvl="1">
              <a:lnSpc>
                <a:spcPct val="90000"/>
              </a:lnSpc>
            </a:pPr>
            <a:r>
              <a:rPr kumimoji="0" lang="zh-CN" altLang="en-US" kern="1200" dirty="0">
                <a:latin typeface="Times New Roman" panose="02020603050405020304" pitchFamily="18" charset="0"/>
                <a:ea typeface="+mn-ea"/>
                <a:cs typeface="Times New Roman" panose="02020603050405020304" pitchFamily="18" charset="0"/>
              </a:rPr>
              <a:t>一个售货员希望去访问</a:t>
            </a:r>
            <a:r>
              <a:rPr kumimoji="0" lang="en-US" altLang="zh-CN" i="1" kern="1200" dirty="0">
                <a:latin typeface="Times New Roman" panose="02020603050405020304" pitchFamily="18" charset="0"/>
                <a:ea typeface="+mn-ea"/>
                <a:cs typeface="Times New Roman" panose="02020603050405020304" pitchFamily="18" charset="0"/>
              </a:rPr>
              <a:t>n</a:t>
            </a:r>
            <a:r>
              <a:rPr kumimoji="0" lang="zh-CN" altLang="en-US" kern="1200" dirty="0">
                <a:latin typeface="Times New Roman" panose="02020603050405020304" pitchFamily="18" charset="0"/>
                <a:ea typeface="+mn-ea"/>
                <a:cs typeface="Times New Roman" panose="02020603050405020304" pitchFamily="18" charset="0"/>
              </a:rPr>
              <a:t>个城市的每一个</a:t>
            </a:r>
            <a:r>
              <a:rPr kumimoji="0" lang="en-US" altLang="zh-CN" kern="1200" dirty="0">
                <a:latin typeface="Times New Roman" panose="02020603050405020304" pitchFamily="18" charset="0"/>
                <a:ea typeface="+mn-ea"/>
                <a:cs typeface="Times New Roman" panose="02020603050405020304" pitchFamily="18" charset="0"/>
              </a:rPr>
              <a:t>,</a:t>
            </a:r>
            <a:r>
              <a:rPr kumimoji="0" lang="zh-CN" altLang="en-US" kern="1200" dirty="0">
                <a:latin typeface="Times New Roman" panose="02020603050405020304" pitchFamily="18" charset="0"/>
                <a:ea typeface="+mn-ea"/>
                <a:cs typeface="Times New Roman" panose="02020603050405020304" pitchFamily="18" charset="0"/>
              </a:rPr>
              <a:t>开始和结束于</a:t>
            </a:r>
            <a:r>
              <a:rPr kumimoji="0" lang="en-US" altLang="zh-CN" i="1" kern="1200" dirty="0">
                <a:latin typeface="Times New Roman" panose="02020603050405020304" pitchFamily="18" charset="0"/>
                <a:ea typeface="+mn-ea"/>
                <a:cs typeface="Times New Roman" panose="02020603050405020304" pitchFamily="18" charset="0"/>
              </a:rPr>
              <a:t>v</a:t>
            </a:r>
            <a:r>
              <a:rPr kumimoji="0" lang="en-US" altLang="zh-CN" kern="1200" baseline="-25000" dirty="0">
                <a:latin typeface="Times New Roman" panose="02020603050405020304" pitchFamily="18" charset="0"/>
                <a:ea typeface="+mn-ea"/>
                <a:cs typeface="Times New Roman" panose="02020603050405020304" pitchFamily="18" charset="0"/>
              </a:rPr>
              <a:t>1</a:t>
            </a:r>
            <a:r>
              <a:rPr kumimoji="0" lang="zh-CN" altLang="en-US" kern="1200" dirty="0">
                <a:latin typeface="Times New Roman" panose="02020603050405020304" pitchFamily="18" charset="0"/>
                <a:ea typeface="+mn-ea"/>
                <a:cs typeface="Times New Roman" panose="02020603050405020304" pitchFamily="18" charset="0"/>
              </a:rPr>
              <a:t>城市。每两城市间都有一条直接通路</a:t>
            </a:r>
            <a:r>
              <a:rPr kumimoji="0" lang="en-US" altLang="zh-CN" kern="1200" dirty="0">
                <a:latin typeface="Times New Roman" panose="02020603050405020304" pitchFamily="18" charset="0"/>
                <a:ea typeface="+mn-ea"/>
                <a:cs typeface="Times New Roman" panose="02020603050405020304" pitchFamily="18" charset="0"/>
              </a:rPr>
              <a:t>, </a:t>
            </a:r>
            <a:r>
              <a:rPr kumimoji="0" lang="zh-CN" altLang="en-US" kern="1200" dirty="0">
                <a:latin typeface="Times New Roman" panose="02020603050405020304" pitchFamily="18" charset="0"/>
                <a:ea typeface="+mn-ea"/>
                <a:cs typeface="Times New Roman" panose="02020603050405020304" pitchFamily="18" charset="0"/>
              </a:rPr>
              <a:t>怎么走才能使走过的路径最短呢？</a:t>
            </a:r>
            <a:endParaRPr kumimoji="0" lang="zh-CN" altLang="en-US" kern="1200" dirty="0">
              <a:latin typeface="Times New Roman" panose="02020603050405020304" pitchFamily="18" charset="0"/>
              <a:ea typeface="Times New Roman" panose="02020603050405020304" pitchFamily="18" charset="0"/>
              <a:cs typeface="+mn-cs"/>
            </a:endParaRPr>
          </a:p>
        </p:txBody>
      </p:sp>
      <p:sp>
        <p:nvSpPr>
          <p:cNvPr id="199682" name="Rectangle 2"/>
          <p:cNvSpPr>
            <a:spLocks noGrp="1" noChangeArrowheads="1"/>
          </p:cNvSpPr>
          <p:nvPr>
            <p:ph type="title"/>
          </p:nvPr>
        </p:nvSpPr>
        <p:spPr>
          <a:xfrm>
            <a:off x="467544" y="274638"/>
            <a:ext cx="8219256" cy="922114"/>
          </a:xfrm>
          <a:noFill/>
          <a:ln>
            <a:noFill/>
          </a:ln>
          <a:effectLst/>
          <a:sp3d prstMaterial="plastic"/>
        </p:spPr>
        <p:txBody>
          <a:bodyPr vert="horz" rtlCol="0" anchor="ctr">
            <a:norm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rPr>
              <a:t>蚂蚁系统</a:t>
            </a:r>
            <a:endParaRPr kumimoji="0" lang="zh-CN" altLang="en-US"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grpSp>
        <p:nvGrpSpPr>
          <p:cNvPr id="199684" name="Group 4"/>
          <p:cNvGrpSpPr/>
          <p:nvPr/>
        </p:nvGrpSpPr>
        <p:grpSpPr>
          <a:xfrm>
            <a:off x="515938" y="3573463"/>
            <a:ext cx="2832100" cy="2305050"/>
            <a:chOff x="325" y="2275"/>
            <a:chExt cx="1784" cy="1452"/>
          </a:xfrm>
        </p:grpSpPr>
        <p:sp>
          <p:nvSpPr>
            <p:cNvPr id="26664" name="Rectangle 5"/>
            <p:cNvSpPr/>
            <p:nvPr/>
          </p:nvSpPr>
          <p:spPr>
            <a:xfrm>
              <a:off x="543" y="2518"/>
              <a:ext cx="1129" cy="1133"/>
            </a:xfrm>
            <a:prstGeom prst="rect">
              <a:avLst/>
            </a:prstGeom>
            <a:no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a typeface="宋体" panose="02010600030101010101" pitchFamily="2" charset="-122"/>
              </a:endParaRPr>
            </a:p>
          </p:txBody>
        </p:sp>
        <p:sp>
          <p:nvSpPr>
            <p:cNvPr id="26665" name="Oval 6"/>
            <p:cNvSpPr/>
            <p:nvPr/>
          </p:nvSpPr>
          <p:spPr>
            <a:xfrm>
              <a:off x="518" y="2487"/>
              <a:ext cx="70" cy="70"/>
            </a:xfrm>
            <a:prstGeom prst="ellipse">
              <a:avLst/>
            </a:prstGeom>
            <a:solidFill>
              <a:schemeClr val="tx1"/>
            </a:solidFill>
            <a:ln w="9525" cap="flat" cmpd="sng">
              <a:solidFill>
                <a:schemeClr val="tx1"/>
              </a:solidFill>
              <a:prstDash val="solid"/>
              <a:headEnd type="none" w="med" len="med"/>
              <a:tailEnd type="none" w="med" len="med"/>
            </a:ln>
          </p:spPr>
          <p:txBody>
            <a:bodyPr wrap="none" anchor="ctr"/>
            <a:p>
              <a:endParaRPr lang="zh-CN" altLang="en-US" dirty="0">
                <a:latin typeface="Arial" panose="020B0604020202020204" pitchFamily="34" charset="0"/>
                <a:ea typeface="宋体" panose="02010600030101010101" pitchFamily="2" charset="-122"/>
              </a:endParaRPr>
            </a:p>
          </p:txBody>
        </p:sp>
        <p:sp>
          <p:nvSpPr>
            <p:cNvPr id="26666" name="Oval 7"/>
            <p:cNvSpPr/>
            <p:nvPr/>
          </p:nvSpPr>
          <p:spPr>
            <a:xfrm>
              <a:off x="1641" y="2487"/>
              <a:ext cx="70" cy="70"/>
            </a:xfrm>
            <a:prstGeom prst="ellipse">
              <a:avLst/>
            </a:prstGeom>
            <a:solidFill>
              <a:schemeClr val="tx1"/>
            </a:solidFill>
            <a:ln w="9525" cap="flat" cmpd="sng">
              <a:solidFill>
                <a:schemeClr val="tx1"/>
              </a:solidFill>
              <a:prstDash val="solid"/>
              <a:headEnd type="none" w="med" len="med"/>
              <a:tailEnd type="none" w="med" len="med"/>
            </a:ln>
          </p:spPr>
          <p:txBody>
            <a:bodyPr wrap="none" anchor="ctr"/>
            <a:p>
              <a:endParaRPr lang="zh-CN" altLang="en-US" dirty="0">
                <a:latin typeface="Arial" panose="020B0604020202020204" pitchFamily="34" charset="0"/>
                <a:ea typeface="宋体" panose="02010600030101010101" pitchFamily="2" charset="-122"/>
              </a:endParaRPr>
            </a:p>
          </p:txBody>
        </p:sp>
        <p:sp>
          <p:nvSpPr>
            <p:cNvPr id="26667" name="Oval 8"/>
            <p:cNvSpPr/>
            <p:nvPr/>
          </p:nvSpPr>
          <p:spPr>
            <a:xfrm>
              <a:off x="487" y="3602"/>
              <a:ext cx="70" cy="70"/>
            </a:xfrm>
            <a:prstGeom prst="ellipse">
              <a:avLst/>
            </a:prstGeom>
            <a:solidFill>
              <a:schemeClr val="tx1"/>
            </a:solidFill>
            <a:ln w="9525" cap="flat" cmpd="sng">
              <a:solidFill>
                <a:schemeClr val="tx1"/>
              </a:solidFill>
              <a:prstDash val="solid"/>
              <a:headEnd type="none" w="med" len="med"/>
              <a:tailEnd type="none" w="med" len="med"/>
            </a:ln>
          </p:spPr>
          <p:txBody>
            <a:bodyPr wrap="none" anchor="ctr"/>
            <a:p>
              <a:endParaRPr lang="zh-CN" altLang="en-US" dirty="0">
                <a:latin typeface="Arial" panose="020B0604020202020204" pitchFamily="34" charset="0"/>
                <a:ea typeface="宋体" panose="02010600030101010101" pitchFamily="2" charset="-122"/>
              </a:endParaRPr>
            </a:p>
          </p:txBody>
        </p:sp>
        <p:sp>
          <p:nvSpPr>
            <p:cNvPr id="26668" name="Oval 9"/>
            <p:cNvSpPr/>
            <p:nvPr/>
          </p:nvSpPr>
          <p:spPr>
            <a:xfrm>
              <a:off x="1656" y="3610"/>
              <a:ext cx="70" cy="70"/>
            </a:xfrm>
            <a:prstGeom prst="ellipse">
              <a:avLst/>
            </a:prstGeom>
            <a:solidFill>
              <a:schemeClr val="tx1"/>
            </a:solidFill>
            <a:ln w="9525" cap="flat" cmpd="sng">
              <a:solidFill>
                <a:schemeClr val="tx1"/>
              </a:solidFill>
              <a:prstDash val="solid"/>
              <a:headEnd type="none" w="med" len="med"/>
              <a:tailEnd type="none" w="med" len="med"/>
            </a:ln>
          </p:spPr>
          <p:txBody>
            <a:bodyPr wrap="none" anchor="ctr"/>
            <a:p>
              <a:endParaRPr lang="zh-CN" altLang="en-US" dirty="0">
                <a:latin typeface="Arial" panose="020B0604020202020204" pitchFamily="34" charset="0"/>
                <a:ea typeface="宋体" panose="02010600030101010101" pitchFamily="2" charset="-122"/>
              </a:endParaRPr>
            </a:p>
          </p:txBody>
        </p:sp>
        <p:sp>
          <p:nvSpPr>
            <p:cNvPr id="26669" name="Line 10"/>
            <p:cNvSpPr/>
            <p:nvPr/>
          </p:nvSpPr>
          <p:spPr>
            <a:xfrm>
              <a:off x="543" y="2518"/>
              <a:ext cx="1129" cy="1133"/>
            </a:xfrm>
            <a:prstGeom prst="line">
              <a:avLst/>
            </a:prstGeom>
            <a:ln w="9525" cap="flat" cmpd="sng">
              <a:solidFill>
                <a:schemeClr val="tx1"/>
              </a:solidFill>
              <a:prstDash val="solid"/>
              <a:headEnd type="none" w="med" len="med"/>
              <a:tailEnd type="none" w="med" len="med"/>
            </a:ln>
          </p:spPr>
        </p:sp>
        <p:sp>
          <p:nvSpPr>
            <p:cNvPr id="26670" name="Line 11"/>
            <p:cNvSpPr/>
            <p:nvPr/>
          </p:nvSpPr>
          <p:spPr>
            <a:xfrm flipH="1">
              <a:off x="557" y="2487"/>
              <a:ext cx="1129" cy="1131"/>
            </a:xfrm>
            <a:prstGeom prst="line">
              <a:avLst/>
            </a:prstGeom>
            <a:ln w="9525" cap="flat" cmpd="sng">
              <a:solidFill>
                <a:schemeClr val="tx1"/>
              </a:solidFill>
              <a:prstDash val="solid"/>
              <a:headEnd type="none" w="med" len="med"/>
              <a:tailEnd type="none" w="med" len="med"/>
            </a:ln>
          </p:spPr>
        </p:sp>
        <p:sp>
          <p:nvSpPr>
            <p:cNvPr id="26671" name="Text Box 12"/>
            <p:cNvSpPr txBox="1"/>
            <p:nvPr/>
          </p:nvSpPr>
          <p:spPr>
            <a:xfrm>
              <a:off x="325" y="2275"/>
              <a:ext cx="423" cy="250"/>
            </a:xfrm>
            <a:prstGeom prst="rect">
              <a:avLst/>
            </a:prstGeom>
            <a:noFill/>
            <a:ln w="9525">
              <a:noFill/>
            </a:ln>
          </p:spPr>
          <p:txBody>
            <a:bodyPr>
              <a:spAutoFit/>
            </a:bodyPr>
            <a:p>
              <a:pPr>
                <a:spcBef>
                  <a:spcPct val="50000"/>
                </a:spcBef>
              </a:pPr>
              <a:r>
                <a:rPr lang="en-US" altLang="zh-CN" sz="2000" i="1" dirty="0">
                  <a:latin typeface="Times New Roman" panose="02020603050405020304" pitchFamily="18" charset="0"/>
                  <a:ea typeface="宋体" panose="02010600030101010101" pitchFamily="2" charset="-122"/>
                </a:rPr>
                <a:t>a</a:t>
              </a:r>
              <a:endParaRPr lang="en-US" altLang="zh-CN" sz="2000" i="1" dirty="0">
                <a:latin typeface="Times New Roman" panose="02020603050405020304" pitchFamily="18" charset="0"/>
                <a:ea typeface="宋体" panose="02010600030101010101" pitchFamily="2" charset="-122"/>
              </a:endParaRPr>
            </a:p>
          </p:txBody>
        </p:sp>
        <p:sp>
          <p:nvSpPr>
            <p:cNvPr id="26672" name="Text Box 13"/>
            <p:cNvSpPr txBox="1"/>
            <p:nvPr/>
          </p:nvSpPr>
          <p:spPr>
            <a:xfrm>
              <a:off x="1655" y="2275"/>
              <a:ext cx="423" cy="250"/>
            </a:xfrm>
            <a:prstGeom prst="rect">
              <a:avLst/>
            </a:prstGeom>
            <a:noFill/>
            <a:ln w="9525">
              <a:noFill/>
            </a:ln>
          </p:spPr>
          <p:txBody>
            <a:bodyPr>
              <a:spAutoFit/>
            </a:bodyPr>
            <a:p>
              <a:pPr>
                <a:spcBef>
                  <a:spcPct val="50000"/>
                </a:spcBef>
              </a:pPr>
              <a:r>
                <a:rPr lang="en-US" altLang="zh-CN" sz="2000" i="1" dirty="0">
                  <a:latin typeface="Times New Roman" panose="02020603050405020304" pitchFamily="18" charset="0"/>
                  <a:ea typeface="宋体" panose="02010600030101010101" pitchFamily="2" charset="-122"/>
                </a:rPr>
                <a:t>b</a:t>
              </a:r>
              <a:endParaRPr lang="en-US" altLang="zh-CN" sz="2000" i="1" dirty="0">
                <a:latin typeface="Times New Roman" panose="02020603050405020304" pitchFamily="18" charset="0"/>
                <a:ea typeface="宋体" panose="02010600030101010101" pitchFamily="2" charset="-122"/>
              </a:endParaRPr>
            </a:p>
          </p:txBody>
        </p:sp>
        <p:sp>
          <p:nvSpPr>
            <p:cNvPr id="26673" name="Text Box 14"/>
            <p:cNvSpPr txBox="1"/>
            <p:nvPr/>
          </p:nvSpPr>
          <p:spPr>
            <a:xfrm>
              <a:off x="325" y="3477"/>
              <a:ext cx="423" cy="250"/>
            </a:xfrm>
            <a:prstGeom prst="rect">
              <a:avLst/>
            </a:prstGeom>
            <a:noFill/>
            <a:ln w="9525">
              <a:noFill/>
            </a:ln>
          </p:spPr>
          <p:txBody>
            <a:bodyPr>
              <a:spAutoFit/>
            </a:bodyPr>
            <a:p>
              <a:pPr>
                <a:spcBef>
                  <a:spcPct val="50000"/>
                </a:spcBef>
              </a:pPr>
              <a:r>
                <a:rPr lang="en-US" altLang="zh-CN" sz="2000" i="1" dirty="0">
                  <a:latin typeface="Times New Roman" panose="02020603050405020304" pitchFamily="18" charset="0"/>
                  <a:ea typeface="宋体" panose="02010600030101010101" pitchFamily="2" charset="-122"/>
                </a:rPr>
                <a:t>c</a:t>
              </a:r>
              <a:endParaRPr lang="en-US" altLang="zh-CN" sz="2000" i="1" dirty="0">
                <a:latin typeface="Times New Roman" panose="02020603050405020304" pitchFamily="18" charset="0"/>
                <a:ea typeface="宋体" panose="02010600030101010101" pitchFamily="2" charset="-122"/>
              </a:endParaRPr>
            </a:p>
          </p:txBody>
        </p:sp>
        <p:sp>
          <p:nvSpPr>
            <p:cNvPr id="26674" name="Text Box 15"/>
            <p:cNvSpPr txBox="1"/>
            <p:nvPr/>
          </p:nvSpPr>
          <p:spPr>
            <a:xfrm>
              <a:off x="1686" y="3477"/>
              <a:ext cx="423" cy="250"/>
            </a:xfrm>
            <a:prstGeom prst="rect">
              <a:avLst/>
            </a:prstGeom>
            <a:noFill/>
            <a:ln w="9525">
              <a:noFill/>
            </a:ln>
          </p:spPr>
          <p:txBody>
            <a:bodyPr>
              <a:spAutoFit/>
            </a:bodyPr>
            <a:p>
              <a:pPr>
                <a:spcBef>
                  <a:spcPct val="50000"/>
                </a:spcBef>
              </a:pPr>
              <a:r>
                <a:rPr lang="en-US" altLang="zh-CN" sz="2000" i="1" dirty="0">
                  <a:latin typeface="Times New Roman" panose="02020603050405020304" pitchFamily="18" charset="0"/>
                  <a:ea typeface="宋体" panose="02010600030101010101" pitchFamily="2" charset="-122"/>
                </a:rPr>
                <a:t>d</a:t>
              </a:r>
              <a:endParaRPr lang="en-US" altLang="zh-CN" sz="2000" i="1" dirty="0">
                <a:latin typeface="Times New Roman" panose="02020603050405020304" pitchFamily="18" charset="0"/>
                <a:ea typeface="宋体" panose="02010600030101010101" pitchFamily="2" charset="-122"/>
              </a:endParaRPr>
            </a:p>
          </p:txBody>
        </p:sp>
        <p:sp>
          <p:nvSpPr>
            <p:cNvPr id="26675" name="Text Box 16"/>
            <p:cNvSpPr txBox="1"/>
            <p:nvPr/>
          </p:nvSpPr>
          <p:spPr>
            <a:xfrm>
              <a:off x="1006" y="2296"/>
              <a:ext cx="423" cy="250"/>
            </a:xfrm>
            <a:prstGeom prst="rect">
              <a:avLst/>
            </a:prstGeom>
            <a:noFill/>
            <a:ln w="9525">
              <a:noFill/>
            </a:ln>
          </p:spPr>
          <p:txBody>
            <a:bodyPr>
              <a:spAutoFit/>
            </a:bodyPr>
            <a:p>
              <a:pPr>
                <a:spcBef>
                  <a:spcPct val="50000"/>
                </a:spcBef>
              </a:pPr>
              <a:r>
                <a:rPr lang="en-US" altLang="zh-CN" sz="2000" dirty="0">
                  <a:latin typeface="Times New Roman" panose="02020603050405020304" pitchFamily="18" charset="0"/>
                  <a:ea typeface="宋体" panose="02010600030101010101" pitchFamily="2" charset="-122"/>
                </a:rPr>
                <a:t>2</a:t>
              </a:r>
              <a:endParaRPr lang="en-US" altLang="zh-CN" sz="2000" dirty="0">
                <a:latin typeface="Times New Roman" panose="02020603050405020304" pitchFamily="18" charset="0"/>
                <a:ea typeface="宋体" panose="02010600030101010101" pitchFamily="2" charset="-122"/>
              </a:endParaRPr>
            </a:p>
          </p:txBody>
        </p:sp>
        <p:sp>
          <p:nvSpPr>
            <p:cNvPr id="26676" name="Text Box 17"/>
            <p:cNvSpPr txBox="1"/>
            <p:nvPr/>
          </p:nvSpPr>
          <p:spPr>
            <a:xfrm>
              <a:off x="325" y="2983"/>
              <a:ext cx="423" cy="250"/>
            </a:xfrm>
            <a:prstGeom prst="rect">
              <a:avLst/>
            </a:prstGeom>
            <a:noFill/>
            <a:ln w="9525">
              <a:noFill/>
            </a:ln>
          </p:spPr>
          <p:txBody>
            <a:bodyPr>
              <a:spAutoFit/>
            </a:bodyPr>
            <a:p>
              <a:pPr>
                <a:spcBef>
                  <a:spcPct val="50000"/>
                </a:spcBef>
              </a:pPr>
              <a:r>
                <a:rPr lang="en-US" altLang="zh-CN" sz="2000" dirty="0">
                  <a:latin typeface="Times New Roman" panose="02020603050405020304" pitchFamily="18" charset="0"/>
                  <a:ea typeface="宋体" panose="02010600030101010101" pitchFamily="2" charset="-122"/>
                </a:rPr>
                <a:t>5</a:t>
              </a:r>
              <a:endParaRPr lang="en-US" altLang="zh-CN" sz="2000" dirty="0">
                <a:latin typeface="Times New Roman" panose="02020603050405020304" pitchFamily="18" charset="0"/>
                <a:ea typeface="宋体" panose="02010600030101010101" pitchFamily="2" charset="-122"/>
              </a:endParaRPr>
            </a:p>
          </p:txBody>
        </p:sp>
        <p:sp>
          <p:nvSpPr>
            <p:cNvPr id="26677" name="Text Box 18"/>
            <p:cNvSpPr txBox="1"/>
            <p:nvPr/>
          </p:nvSpPr>
          <p:spPr>
            <a:xfrm>
              <a:off x="733" y="3089"/>
              <a:ext cx="423" cy="250"/>
            </a:xfrm>
            <a:prstGeom prst="rect">
              <a:avLst/>
            </a:prstGeom>
            <a:noFill/>
            <a:ln w="9525">
              <a:noFill/>
            </a:ln>
          </p:spPr>
          <p:txBody>
            <a:bodyPr>
              <a:spAutoFit/>
            </a:bodyPr>
            <a:p>
              <a:pPr>
                <a:spcBef>
                  <a:spcPct val="50000"/>
                </a:spcBef>
              </a:pPr>
              <a:r>
                <a:rPr lang="en-US" altLang="zh-CN" sz="2000" dirty="0">
                  <a:latin typeface="Times New Roman" panose="02020603050405020304" pitchFamily="18" charset="0"/>
                  <a:ea typeface="宋体" panose="02010600030101010101" pitchFamily="2" charset="-122"/>
                </a:rPr>
                <a:t>8</a:t>
              </a:r>
              <a:endParaRPr lang="en-US" altLang="zh-CN" sz="2000" dirty="0">
                <a:latin typeface="Times New Roman" panose="02020603050405020304" pitchFamily="18" charset="0"/>
                <a:ea typeface="宋体" panose="02010600030101010101" pitchFamily="2" charset="-122"/>
              </a:endParaRPr>
            </a:p>
          </p:txBody>
        </p:sp>
        <p:sp>
          <p:nvSpPr>
            <p:cNvPr id="26678" name="Text Box 19"/>
            <p:cNvSpPr txBox="1"/>
            <p:nvPr/>
          </p:nvSpPr>
          <p:spPr>
            <a:xfrm>
              <a:off x="1247" y="3089"/>
              <a:ext cx="423" cy="250"/>
            </a:xfrm>
            <a:prstGeom prst="rect">
              <a:avLst/>
            </a:prstGeom>
            <a:noFill/>
            <a:ln w="9525">
              <a:noFill/>
            </a:ln>
          </p:spPr>
          <p:txBody>
            <a:bodyPr>
              <a:spAutoFit/>
            </a:bodyPr>
            <a:p>
              <a:pPr>
                <a:spcBef>
                  <a:spcPct val="50000"/>
                </a:spcBef>
              </a:pPr>
              <a:r>
                <a:rPr lang="en-US" altLang="zh-CN" sz="2000" dirty="0">
                  <a:latin typeface="Times New Roman" panose="02020603050405020304" pitchFamily="18" charset="0"/>
                  <a:ea typeface="宋体" panose="02010600030101010101" pitchFamily="2" charset="-122"/>
                </a:rPr>
                <a:t>7</a:t>
              </a:r>
              <a:endParaRPr lang="en-US" altLang="zh-CN" sz="2000" dirty="0">
                <a:latin typeface="Times New Roman" panose="02020603050405020304" pitchFamily="18" charset="0"/>
                <a:ea typeface="宋体" panose="02010600030101010101" pitchFamily="2" charset="-122"/>
              </a:endParaRPr>
            </a:p>
          </p:txBody>
        </p:sp>
        <p:sp>
          <p:nvSpPr>
            <p:cNvPr id="26679" name="Text Box 20"/>
            <p:cNvSpPr txBox="1"/>
            <p:nvPr/>
          </p:nvSpPr>
          <p:spPr>
            <a:xfrm>
              <a:off x="1641" y="2913"/>
              <a:ext cx="423" cy="249"/>
            </a:xfrm>
            <a:prstGeom prst="rect">
              <a:avLst/>
            </a:prstGeom>
            <a:noFill/>
            <a:ln w="9525">
              <a:noFill/>
            </a:ln>
          </p:spPr>
          <p:txBody>
            <a:bodyPr>
              <a:spAutoFit/>
            </a:bodyPr>
            <a:p>
              <a:pPr>
                <a:spcBef>
                  <a:spcPct val="50000"/>
                </a:spcBef>
              </a:pPr>
              <a:r>
                <a:rPr lang="en-US" altLang="zh-CN" sz="2000" dirty="0">
                  <a:latin typeface="Times New Roman" panose="02020603050405020304" pitchFamily="18" charset="0"/>
                  <a:ea typeface="宋体" panose="02010600030101010101" pitchFamily="2" charset="-122"/>
                </a:rPr>
                <a:t>3</a:t>
              </a:r>
              <a:endParaRPr lang="en-US" altLang="zh-CN" sz="2000" dirty="0">
                <a:latin typeface="Times New Roman" panose="02020603050405020304" pitchFamily="18" charset="0"/>
                <a:ea typeface="宋体" panose="02010600030101010101" pitchFamily="2" charset="-122"/>
              </a:endParaRPr>
            </a:p>
          </p:txBody>
        </p:sp>
        <p:sp>
          <p:nvSpPr>
            <p:cNvPr id="26680" name="Text Box 21"/>
            <p:cNvSpPr txBox="1"/>
            <p:nvPr/>
          </p:nvSpPr>
          <p:spPr>
            <a:xfrm>
              <a:off x="910" y="3452"/>
              <a:ext cx="423" cy="250"/>
            </a:xfrm>
            <a:prstGeom prst="rect">
              <a:avLst/>
            </a:prstGeom>
            <a:noFill/>
            <a:ln w="9525">
              <a:noFill/>
            </a:ln>
          </p:spPr>
          <p:txBody>
            <a:bodyPr>
              <a:spAutoFit/>
            </a:bodyPr>
            <a:p>
              <a:pPr>
                <a:spcBef>
                  <a:spcPct val="50000"/>
                </a:spcBef>
              </a:pPr>
              <a:r>
                <a:rPr lang="en-US" altLang="zh-CN" sz="2000" dirty="0">
                  <a:latin typeface="Times New Roman" panose="02020603050405020304" pitchFamily="18" charset="0"/>
                  <a:ea typeface="宋体" panose="02010600030101010101" pitchFamily="2" charset="-122"/>
                </a:rPr>
                <a:t>1</a:t>
              </a:r>
              <a:endParaRPr lang="en-US" altLang="zh-CN" sz="2000" dirty="0">
                <a:latin typeface="Times New Roman" panose="02020603050405020304" pitchFamily="18" charset="0"/>
                <a:ea typeface="宋体" panose="02010600030101010101" pitchFamily="2" charset="-122"/>
              </a:endParaRPr>
            </a:p>
          </p:txBody>
        </p:sp>
      </p:grpSp>
      <p:graphicFrame>
        <p:nvGraphicFramePr>
          <p:cNvPr id="199702" name="Group 22"/>
          <p:cNvGraphicFramePr>
            <a:graphicFrameLocks noGrp="1"/>
          </p:cNvGraphicFramePr>
          <p:nvPr>
            <p:custDataLst>
              <p:tags r:id="rId1"/>
            </p:custDataLst>
          </p:nvPr>
        </p:nvGraphicFramePr>
        <p:xfrm>
          <a:off x="3430270" y="3117215"/>
          <a:ext cx="5256213" cy="3189291"/>
        </p:xfrm>
        <a:graphic>
          <a:graphicData uri="http://schemas.openxmlformats.org/drawingml/2006/table">
            <a:tbl>
              <a:tblPr/>
              <a:tblGrid>
                <a:gridCol w="1035050"/>
                <a:gridCol w="2416175"/>
                <a:gridCol w="1804988"/>
              </a:tblGrid>
              <a:tr h="455613">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smtClean="0">
                          <a:ln>
                            <a:noFill/>
                          </a:ln>
                          <a:solidFill>
                            <a:schemeClr val="tx1"/>
                          </a:solidFill>
                          <a:effectLst/>
                          <a:latin typeface="Times New Roman" panose="02020603050405020304" pitchFamily="18" charset="0"/>
                          <a:ea typeface="楷体_GB2312" pitchFamily="49" charset="-122"/>
                        </a:rPr>
                        <a:t>序号</a:t>
                      </a:r>
                      <a:endParaRPr kumimoji="1" lang="zh-CN" altLang="en-US" sz="2000" b="0"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smtClean="0">
                          <a:ln>
                            <a:noFill/>
                          </a:ln>
                          <a:solidFill>
                            <a:schemeClr val="tx1"/>
                          </a:solidFill>
                          <a:effectLst/>
                          <a:latin typeface="Times New Roman" panose="02020603050405020304" pitchFamily="18" charset="0"/>
                          <a:ea typeface="楷体_GB2312" pitchFamily="49" charset="-122"/>
                        </a:rPr>
                        <a:t>路径</a:t>
                      </a:r>
                      <a:endParaRPr kumimoji="1" lang="zh-CN" altLang="en-US" sz="2000" b="0"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smtClean="0">
                          <a:ln>
                            <a:noFill/>
                          </a:ln>
                          <a:solidFill>
                            <a:schemeClr val="tx1"/>
                          </a:solidFill>
                          <a:effectLst/>
                          <a:latin typeface="Times New Roman" panose="02020603050405020304" pitchFamily="18" charset="0"/>
                          <a:ea typeface="楷体_GB2312" pitchFamily="49" charset="-122"/>
                        </a:rPr>
                        <a:t>长度</a:t>
                      </a:r>
                      <a:endParaRPr kumimoji="1" lang="zh-CN" altLang="en-US" sz="2000" b="0"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55613">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楷体_GB2312" pitchFamily="49" charset="-122"/>
                        </a:rPr>
                        <a:t>1</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1" u="none" strike="noStrike" cap="none" normalizeH="0" baseline="0" smtClean="0">
                          <a:ln>
                            <a:noFill/>
                          </a:ln>
                          <a:solidFill>
                            <a:schemeClr val="tx1"/>
                          </a:solidFill>
                          <a:effectLst/>
                          <a:latin typeface="Times New Roman" panose="02020603050405020304" pitchFamily="18" charset="0"/>
                          <a:ea typeface="楷体_GB2312" pitchFamily="49" charset="-122"/>
                        </a:rPr>
                        <a:t>a</a:t>
                      </a:r>
                      <a:r>
                        <a:rPr kumimoji="1" lang="en-US" altLang="zh-CN" sz="2000" b="0" i="1" u="none" strike="noStrike" cap="none" normalizeH="0" baseline="0" smtClean="0">
                          <a:ln>
                            <a:noFill/>
                          </a:ln>
                          <a:solidFill>
                            <a:schemeClr val="tx1"/>
                          </a:solidFill>
                          <a:effectLst/>
                          <a:latin typeface="宋体" panose="02010600030101010101" pitchFamily="2" charset="-122"/>
                          <a:ea typeface="楷体_GB2312" pitchFamily="49" charset="-122"/>
                        </a:rPr>
                        <a:t>→</a:t>
                      </a:r>
                      <a:r>
                        <a:rPr kumimoji="1" lang="en-US" altLang="zh-CN" sz="2000" b="0" i="1" u="none" strike="noStrike" cap="none" normalizeH="0" baseline="0" smtClean="0">
                          <a:ln>
                            <a:noFill/>
                          </a:ln>
                          <a:solidFill>
                            <a:schemeClr val="tx1"/>
                          </a:solidFill>
                          <a:effectLst/>
                          <a:latin typeface="Times New Roman" panose="02020603050405020304" pitchFamily="18" charset="0"/>
                          <a:ea typeface="楷体_GB2312" pitchFamily="49" charset="-122"/>
                        </a:rPr>
                        <a:t>b</a:t>
                      </a:r>
                      <a:r>
                        <a:rPr kumimoji="1" lang="en-US" altLang="zh-CN" sz="2000" b="0" i="1" u="none" strike="noStrike" cap="none" normalizeH="0" baseline="0" smtClean="0">
                          <a:ln>
                            <a:noFill/>
                          </a:ln>
                          <a:solidFill>
                            <a:schemeClr val="tx1"/>
                          </a:solidFill>
                          <a:effectLst/>
                          <a:latin typeface="宋体" panose="02010600030101010101" pitchFamily="2" charset="-122"/>
                          <a:ea typeface="楷体_GB2312" pitchFamily="49" charset="-122"/>
                        </a:rPr>
                        <a:t>→</a:t>
                      </a:r>
                      <a:r>
                        <a:rPr kumimoji="1" lang="en-US" altLang="zh-CN" sz="2000" b="0" i="1" u="none" strike="noStrike" cap="none" normalizeH="0" baseline="0" smtClean="0">
                          <a:ln>
                            <a:noFill/>
                          </a:ln>
                          <a:solidFill>
                            <a:schemeClr val="tx1"/>
                          </a:solidFill>
                          <a:effectLst/>
                          <a:latin typeface="Times New Roman" panose="02020603050405020304" pitchFamily="18" charset="0"/>
                          <a:ea typeface="楷体_GB2312" pitchFamily="49" charset="-122"/>
                        </a:rPr>
                        <a:t>c</a:t>
                      </a:r>
                      <a:r>
                        <a:rPr kumimoji="1" lang="en-US" altLang="zh-CN" sz="2000" b="0" i="1" u="none" strike="noStrike" cap="none" normalizeH="0" baseline="0" smtClean="0">
                          <a:ln>
                            <a:noFill/>
                          </a:ln>
                          <a:solidFill>
                            <a:schemeClr val="tx1"/>
                          </a:solidFill>
                          <a:effectLst/>
                          <a:latin typeface="宋体" panose="02010600030101010101" pitchFamily="2" charset="-122"/>
                          <a:ea typeface="楷体_GB2312" pitchFamily="49" charset="-122"/>
                        </a:rPr>
                        <a:t>→</a:t>
                      </a:r>
                      <a:r>
                        <a:rPr kumimoji="1" lang="en-US" altLang="zh-CN" sz="2000" b="0" i="1" u="none" strike="noStrike" cap="none" normalizeH="0" baseline="0" smtClean="0">
                          <a:ln>
                            <a:noFill/>
                          </a:ln>
                          <a:solidFill>
                            <a:schemeClr val="tx1"/>
                          </a:solidFill>
                          <a:effectLst/>
                          <a:latin typeface="Times New Roman" panose="02020603050405020304" pitchFamily="18" charset="0"/>
                          <a:ea typeface="楷体_GB2312" pitchFamily="49" charset="-122"/>
                        </a:rPr>
                        <a:t>d</a:t>
                      </a:r>
                      <a:r>
                        <a:rPr kumimoji="1" lang="en-US" altLang="zh-CN" sz="2000" b="0" i="1" u="none" strike="noStrike" cap="none" normalizeH="0" baseline="0" smtClean="0">
                          <a:ln>
                            <a:noFill/>
                          </a:ln>
                          <a:solidFill>
                            <a:schemeClr val="tx1"/>
                          </a:solidFill>
                          <a:effectLst/>
                          <a:latin typeface="宋体" panose="02010600030101010101" pitchFamily="2" charset="-122"/>
                          <a:ea typeface="楷体_GB2312" pitchFamily="49" charset="-122"/>
                        </a:rPr>
                        <a:t>→</a:t>
                      </a:r>
                      <a:r>
                        <a:rPr kumimoji="1" lang="en-US" altLang="zh-CN" sz="2000" b="0" i="1" u="none" strike="noStrike" cap="none" normalizeH="0" baseline="0" smtClean="0">
                          <a:ln>
                            <a:noFill/>
                          </a:ln>
                          <a:solidFill>
                            <a:schemeClr val="tx1"/>
                          </a:solidFill>
                          <a:effectLst/>
                          <a:latin typeface="Times New Roman" panose="02020603050405020304" pitchFamily="18" charset="0"/>
                          <a:ea typeface="楷体_GB2312" pitchFamily="49" charset="-122"/>
                        </a:rPr>
                        <a:t>a</a:t>
                      </a:r>
                      <a:endParaRPr kumimoji="1" lang="en-US" altLang="zh-CN" sz="2000" b="0" i="1"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楷体_GB2312" pitchFamily="49" charset="-122"/>
                        </a:rPr>
                        <a:t>18</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55613">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楷体_GB2312" pitchFamily="49" charset="-122"/>
                        </a:rPr>
                        <a:t>2</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1" u="none" strike="noStrike" cap="none" normalizeH="0" baseline="0" smtClean="0">
                          <a:ln>
                            <a:noFill/>
                          </a:ln>
                          <a:solidFill>
                            <a:srgbClr val="0000FF"/>
                          </a:solidFill>
                          <a:effectLst/>
                          <a:latin typeface="Times New Roman" panose="02020603050405020304" pitchFamily="18" charset="0"/>
                          <a:ea typeface="楷体_GB2312" pitchFamily="49" charset="-122"/>
                        </a:rPr>
                        <a:t>a</a:t>
                      </a:r>
                      <a:r>
                        <a:rPr kumimoji="1" lang="en-US" altLang="zh-CN" sz="2000" b="0" i="1" u="none" strike="noStrike" cap="none" normalizeH="0" baseline="0" smtClean="0">
                          <a:ln>
                            <a:noFill/>
                          </a:ln>
                          <a:solidFill>
                            <a:srgbClr val="0000FF"/>
                          </a:solidFill>
                          <a:effectLst/>
                          <a:latin typeface="宋体" panose="02010600030101010101" pitchFamily="2" charset="-122"/>
                          <a:ea typeface="楷体_GB2312" pitchFamily="49" charset="-122"/>
                        </a:rPr>
                        <a:t>→</a:t>
                      </a:r>
                      <a:r>
                        <a:rPr kumimoji="1" lang="en-US" altLang="zh-CN" sz="2000" b="0" i="1" u="none" strike="noStrike" cap="none" normalizeH="0" baseline="0" smtClean="0">
                          <a:ln>
                            <a:noFill/>
                          </a:ln>
                          <a:solidFill>
                            <a:srgbClr val="0000FF"/>
                          </a:solidFill>
                          <a:effectLst/>
                          <a:latin typeface="Times New Roman" panose="02020603050405020304" pitchFamily="18" charset="0"/>
                          <a:ea typeface="楷体_GB2312" pitchFamily="49" charset="-122"/>
                        </a:rPr>
                        <a:t>b</a:t>
                      </a:r>
                      <a:r>
                        <a:rPr kumimoji="1" lang="en-US" altLang="zh-CN" sz="2000" b="0" i="1" u="none" strike="noStrike" cap="none" normalizeH="0" baseline="0" smtClean="0">
                          <a:ln>
                            <a:noFill/>
                          </a:ln>
                          <a:solidFill>
                            <a:srgbClr val="0000FF"/>
                          </a:solidFill>
                          <a:effectLst/>
                          <a:latin typeface="宋体" panose="02010600030101010101" pitchFamily="2" charset="-122"/>
                          <a:ea typeface="楷体_GB2312" pitchFamily="49" charset="-122"/>
                        </a:rPr>
                        <a:t>→</a:t>
                      </a:r>
                      <a:r>
                        <a:rPr kumimoji="1" lang="en-US" altLang="zh-CN" sz="2000" b="0" i="1" u="none" strike="noStrike" cap="none" normalizeH="0" baseline="0" smtClean="0">
                          <a:ln>
                            <a:noFill/>
                          </a:ln>
                          <a:solidFill>
                            <a:srgbClr val="0000FF"/>
                          </a:solidFill>
                          <a:effectLst/>
                          <a:latin typeface="Times New Roman" panose="02020603050405020304" pitchFamily="18" charset="0"/>
                          <a:ea typeface="楷体_GB2312" pitchFamily="49" charset="-122"/>
                        </a:rPr>
                        <a:t>d</a:t>
                      </a:r>
                      <a:r>
                        <a:rPr kumimoji="1" lang="en-US" altLang="zh-CN" sz="2000" b="0" i="1" u="none" strike="noStrike" cap="none" normalizeH="0" baseline="0" smtClean="0">
                          <a:ln>
                            <a:noFill/>
                          </a:ln>
                          <a:solidFill>
                            <a:srgbClr val="0000FF"/>
                          </a:solidFill>
                          <a:effectLst/>
                          <a:latin typeface="宋体" panose="02010600030101010101" pitchFamily="2" charset="-122"/>
                          <a:ea typeface="楷体_GB2312" pitchFamily="49" charset="-122"/>
                        </a:rPr>
                        <a:t>→</a:t>
                      </a:r>
                      <a:r>
                        <a:rPr kumimoji="1" lang="en-US" altLang="zh-CN" sz="2000" b="0" i="1" u="none" strike="noStrike" cap="none" normalizeH="0" baseline="0" smtClean="0">
                          <a:ln>
                            <a:noFill/>
                          </a:ln>
                          <a:solidFill>
                            <a:srgbClr val="0000FF"/>
                          </a:solidFill>
                          <a:effectLst/>
                          <a:latin typeface="Times New Roman" panose="02020603050405020304" pitchFamily="18" charset="0"/>
                          <a:ea typeface="楷体_GB2312" pitchFamily="49" charset="-122"/>
                        </a:rPr>
                        <a:t>c</a:t>
                      </a:r>
                      <a:r>
                        <a:rPr kumimoji="1" lang="en-US" altLang="zh-CN" sz="2000" b="0" i="1" u="none" strike="noStrike" cap="none" normalizeH="0" baseline="0" smtClean="0">
                          <a:ln>
                            <a:noFill/>
                          </a:ln>
                          <a:solidFill>
                            <a:srgbClr val="0000FF"/>
                          </a:solidFill>
                          <a:effectLst/>
                          <a:latin typeface="宋体" panose="02010600030101010101" pitchFamily="2" charset="-122"/>
                          <a:ea typeface="楷体_GB2312" pitchFamily="49" charset="-122"/>
                        </a:rPr>
                        <a:t>→</a:t>
                      </a:r>
                      <a:r>
                        <a:rPr kumimoji="1" lang="en-US" altLang="zh-CN" sz="2000" b="0" i="1" u="none" strike="noStrike" cap="none" normalizeH="0" baseline="0" smtClean="0">
                          <a:ln>
                            <a:noFill/>
                          </a:ln>
                          <a:solidFill>
                            <a:srgbClr val="0000FF"/>
                          </a:solidFill>
                          <a:effectLst/>
                          <a:latin typeface="Times New Roman" panose="02020603050405020304" pitchFamily="18" charset="0"/>
                          <a:ea typeface="楷体_GB2312" pitchFamily="49" charset="-122"/>
                        </a:rPr>
                        <a:t>a</a:t>
                      </a:r>
                      <a:endParaRPr kumimoji="1" lang="en-US" altLang="zh-CN" sz="2000" b="0" i="1" u="none" strike="noStrike" cap="none" normalizeH="0" baseline="0" smtClean="0">
                        <a:ln>
                          <a:noFill/>
                        </a:ln>
                        <a:solidFill>
                          <a:srgbClr val="0000FF"/>
                        </a:solidFill>
                        <a:effectLst/>
                        <a:latin typeface="Times New Roman" panose="02020603050405020304"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楷体_GB2312" pitchFamily="49" charset="-122"/>
                        </a:rPr>
                        <a:t>11</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55613">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楷体_GB2312" pitchFamily="49" charset="-122"/>
                        </a:rPr>
                        <a:t>3</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1" u="none" strike="noStrike" cap="none" normalizeH="0" baseline="0" smtClean="0">
                          <a:ln>
                            <a:noFill/>
                          </a:ln>
                          <a:solidFill>
                            <a:srgbClr val="FF0000"/>
                          </a:solidFill>
                          <a:effectLst/>
                          <a:latin typeface="Times New Roman" panose="02020603050405020304" pitchFamily="18" charset="0"/>
                          <a:ea typeface="楷体_GB2312" pitchFamily="49" charset="-122"/>
                        </a:rPr>
                        <a:t>a</a:t>
                      </a:r>
                      <a:r>
                        <a:rPr kumimoji="1" lang="en-US" altLang="zh-CN" sz="2000" b="0" i="1" u="none" strike="noStrike" cap="none" normalizeH="0" baseline="0" smtClean="0">
                          <a:ln>
                            <a:noFill/>
                          </a:ln>
                          <a:solidFill>
                            <a:srgbClr val="FF0000"/>
                          </a:solidFill>
                          <a:effectLst/>
                          <a:latin typeface="宋体" panose="02010600030101010101" pitchFamily="2" charset="-122"/>
                          <a:ea typeface="楷体_GB2312" pitchFamily="49" charset="-122"/>
                        </a:rPr>
                        <a:t>→</a:t>
                      </a:r>
                      <a:r>
                        <a:rPr kumimoji="1" lang="en-US" altLang="zh-CN" sz="2000" b="0" i="1" u="none" strike="noStrike" cap="none" normalizeH="0" baseline="0" smtClean="0">
                          <a:ln>
                            <a:noFill/>
                          </a:ln>
                          <a:solidFill>
                            <a:srgbClr val="FF0000"/>
                          </a:solidFill>
                          <a:effectLst/>
                          <a:latin typeface="Times New Roman" panose="02020603050405020304" pitchFamily="18" charset="0"/>
                          <a:ea typeface="楷体_GB2312" pitchFamily="49" charset="-122"/>
                        </a:rPr>
                        <a:t>c</a:t>
                      </a:r>
                      <a:r>
                        <a:rPr kumimoji="1" lang="en-US" altLang="zh-CN" sz="2000" b="0" i="1" u="none" strike="noStrike" cap="none" normalizeH="0" baseline="0" smtClean="0">
                          <a:ln>
                            <a:noFill/>
                          </a:ln>
                          <a:solidFill>
                            <a:srgbClr val="FF0000"/>
                          </a:solidFill>
                          <a:effectLst/>
                          <a:latin typeface="宋体" panose="02010600030101010101" pitchFamily="2" charset="-122"/>
                          <a:ea typeface="楷体_GB2312" pitchFamily="49" charset="-122"/>
                        </a:rPr>
                        <a:t>→</a:t>
                      </a:r>
                      <a:r>
                        <a:rPr kumimoji="1" lang="en-US" altLang="zh-CN" sz="2000" b="0" i="1" u="none" strike="noStrike" cap="none" normalizeH="0" baseline="0" smtClean="0">
                          <a:ln>
                            <a:noFill/>
                          </a:ln>
                          <a:solidFill>
                            <a:srgbClr val="FF0000"/>
                          </a:solidFill>
                          <a:effectLst/>
                          <a:latin typeface="Times New Roman" panose="02020603050405020304" pitchFamily="18" charset="0"/>
                          <a:ea typeface="楷体_GB2312" pitchFamily="49" charset="-122"/>
                        </a:rPr>
                        <a:t>b</a:t>
                      </a:r>
                      <a:r>
                        <a:rPr kumimoji="1" lang="en-US" altLang="zh-CN" sz="2000" b="0" i="1" u="none" strike="noStrike" cap="none" normalizeH="0" baseline="0" smtClean="0">
                          <a:ln>
                            <a:noFill/>
                          </a:ln>
                          <a:solidFill>
                            <a:srgbClr val="FF0000"/>
                          </a:solidFill>
                          <a:effectLst/>
                          <a:latin typeface="宋体" panose="02010600030101010101" pitchFamily="2" charset="-122"/>
                          <a:ea typeface="楷体_GB2312" pitchFamily="49" charset="-122"/>
                        </a:rPr>
                        <a:t>→</a:t>
                      </a:r>
                      <a:r>
                        <a:rPr kumimoji="1" lang="en-US" altLang="zh-CN" sz="2000" b="0" i="1" u="none" strike="noStrike" cap="none" normalizeH="0" baseline="0" smtClean="0">
                          <a:ln>
                            <a:noFill/>
                          </a:ln>
                          <a:solidFill>
                            <a:srgbClr val="FF0000"/>
                          </a:solidFill>
                          <a:effectLst/>
                          <a:latin typeface="Times New Roman" panose="02020603050405020304" pitchFamily="18" charset="0"/>
                          <a:ea typeface="楷体_GB2312" pitchFamily="49" charset="-122"/>
                        </a:rPr>
                        <a:t>d</a:t>
                      </a:r>
                      <a:r>
                        <a:rPr kumimoji="1" lang="en-US" altLang="zh-CN" sz="2000" b="0" i="1" u="none" strike="noStrike" cap="none" normalizeH="0" baseline="0" smtClean="0">
                          <a:ln>
                            <a:noFill/>
                          </a:ln>
                          <a:solidFill>
                            <a:srgbClr val="FF0000"/>
                          </a:solidFill>
                          <a:effectLst/>
                          <a:latin typeface="宋体" panose="02010600030101010101" pitchFamily="2" charset="-122"/>
                          <a:ea typeface="楷体_GB2312" pitchFamily="49" charset="-122"/>
                        </a:rPr>
                        <a:t>→</a:t>
                      </a:r>
                      <a:r>
                        <a:rPr kumimoji="1" lang="en-US" altLang="zh-CN" sz="2000" b="0" i="1" u="none" strike="noStrike" cap="none" normalizeH="0" baseline="0" smtClean="0">
                          <a:ln>
                            <a:noFill/>
                          </a:ln>
                          <a:solidFill>
                            <a:srgbClr val="FF0000"/>
                          </a:solidFill>
                          <a:effectLst/>
                          <a:latin typeface="Times New Roman" panose="02020603050405020304" pitchFamily="18" charset="0"/>
                          <a:ea typeface="楷体_GB2312" pitchFamily="49" charset="-122"/>
                        </a:rPr>
                        <a:t>a</a:t>
                      </a:r>
                      <a:endParaRPr kumimoji="1" lang="en-US" altLang="zh-CN" sz="2000" b="0" i="1" u="none" strike="noStrike" cap="none" normalizeH="0" baseline="0" smtClean="0">
                        <a:ln>
                          <a:noFill/>
                        </a:ln>
                        <a:solidFill>
                          <a:srgbClr val="FF0000"/>
                        </a:solidFill>
                        <a:effectLst/>
                        <a:latin typeface="Times New Roman" panose="02020603050405020304"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楷体_GB2312" pitchFamily="49" charset="-122"/>
                        </a:rPr>
                        <a:t>23</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55613">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楷体_GB2312" pitchFamily="49" charset="-122"/>
                        </a:rPr>
                        <a:t>4</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1" u="none" strike="noStrike" cap="none" normalizeH="0" baseline="0" smtClean="0">
                          <a:ln>
                            <a:noFill/>
                          </a:ln>
                          <a:solidFill>
                            <a:srgbClr val="0000FF"/>
                          </a:solidFill>
                          <a:effectLst/>
                          <a:latin typeface="Times New Roman" panose="02020603050405020304" pitchFamily="18" charset="0"/>
                          <a:ea typeface="楷体_GB2312" pitchFamily="49" charset="-122"/>
                        </a:rPr>
                        <a:t>a</a:t>
                      </a:r>
                      <a:r>
                        <a:rPr kumimoji="1" lang="en-US" altLang="zh-CN" sz="2000" b="0" i="1" u="none" strike="noStrike" cap="none" normalizeH="0" baseline="0" smtClean="0">
                          <a:ln>
                            <a:noFill/>
                          </a:ln>
                          <a:solidFill>
                            <a:srgbClr val="0000FF"/>
                          </a:solidFill>
                          <a:effectLst/>
                          <a:latin typeface="宋体" panose="02010600030101010101" pitchFamily="2" charset="-122"/>
                          <a:ea typeface="楷体_GB2312" pitchFamily="49" charset="-122"/>
                        </a:rPr>
                        <a:t>→</a:t>
                      </a:r>
                      <a:r>
                        <a:rPr kumimoji="1" lang="en-US" altLang="zh-CN" sz="2000" b="0" i="1" u="none" strike="noStrike" cap="none" normalizeH="0" baseline="0" smtClean="0">
                          <a:ln>
                            <a:noFill/>
                          </a:ln>
                          <a:solidFill>
                            <a:srgbClr val="0000FF"/>
                          </a:solidFill>
                          <a:effectLst/>
                          <a:latin typeface="Times New Roman" panose="02020603050405020304" pitchFamily="18" charset="0"/>
                          <a:ea typeface="楷体_GB2312" pitchFamily="49" charset="-122"/>
                        </a:rPr>
                        <a:t>c</a:t>
                      </a:r>
                      <a:r>
                        <a:rPr kumimoji="1" lang="en-US" altLang="zh-CN" sz="2000" b="0" i="1" u="none" strike="noStrike" cap="none" normalizeH="0" baseline="0" smtClean="0">
                          <a:ln>
                            <a:noFill/>
                          </a:ln>
                          <a:solidFill>
                            <a:srgbClr val="0000FF"/>
                          </a:solidFill>
                          <a:effectLst/>
                          <a:latin typeface="宋体" panose="02010600030101010101" pitchFamily="2" charset="-122"/>
                          <a:ea typeface="楷体_GB2312" pitchFamily="49" charset="-122"/>
                        </a:rPr>
                        <a:t>→</a:t>
                      </a:r>
                      <a:r>
                        <a:rPr kumimoji="1" lang="en-US" altLang="zh-CN" sz="2000" b="0" i="1" u="none" strike="noStrike" cap="none" normalizeH="0" baseline="0" smtClean="0">
                          <a:ln>
                            <a:noFill/>
                          </a:ln>
                          <a:solidFill>
                            <a:srgbClr val="0000FF"/>
                          </a:solidFill>
                          <a:effectLst/>
                          <a:latin typeface="Times New Roman" panose="02020603050405020304" pitchFamily="18" charset="0"/>
                          <a:ea typeface="楷体_GB2312" pitchFamily="49" charset="-122"/>
                        </a:rPr>
                        <a:t>d</a:t>
                      </a:r>
                      <a:r>
                        <a:rPr kumimoji="1" lang="en-US" altLang="zh-CN" sz="2000" b="0" i="1" u="none" strike="noStrike" cap="none" normalizeH="0" baseline="0" smtClean="0">
                          <a:ln>
                            <a:noFill/>
                          </a:ln>
                          <a:solidFill>
                            <a:srgbClr val="0000FF"/>
                          </a:solidFill>
                          <a:effectLst/>
                          <a:latin typeface="宋体" panose="02010600030101010101" pitchFamily="2" charset="-122"/>
                          <a:ea typeface="楷体_GB2312" pitchFamily="49" charset="-122"/>
                        </a:rPr>
                        <a:t>→</a:t>
                      </a:r>
                      <a:r>
                        <a:rPr kumimoji="1" lang="en-US" altLang="zh-CN" sz="2000" b="0" i="1" u="none" strike="noStrike" cap="none" normalizeH="0" baseline="0" smtClean="0">
                          <a:ln>
                            <a:noFill/>
                          </a:ln>
                          <a:solidFill>
                            <a:srgbClr val="0000FF"/>
                          </a:solidFill>
                          <a:effectLst/>
                          <a:latin typeface="Times New Roman" panose="02020603050405020304" pitchFamily="18" charset="0"/>
                          <a:ea typeface="楷体_GB2312" pitchFamily="49" charset="-122"/>
                        </a:rPr>
                        <a:t>b</a:t>
                      </a:r>
                      <a:r>
                        <a:rPr kumimoji="1" lang="en-US" altLang="zh-CN" sz="2000" b="0" i="1" u="none" strike="noStrike" cap="none" normalizeH="0" baseline="0" smtClean="0">
                          <a:ln>
                            <a:noFill/>
                          </a:ln>
                          <a:solidFill>
                            <a:srgbClr val="0000FF"/>
                          </a:solidFill>
                          <a:effectLst/>
                          <a:latin typeface="宋体" panose="02010600030101010101" pitchFamily="2" charset="-122"/>
                          <a:ea typeface="楷体_GB2312" pitchFamily="49" charset="-122"/>
                        </a:rPr>
                        <a:t>→</a:t>
                      </a:r>
                      <a:r>
                        <a:rPr kumimoji="1" lang="en-US" altLang="zh-CN" sz="2000" b="0" i="1" u="none" strike="noStrike" cap="none" normalizeH="0" baseline="0" smtClean="0">
                          <a:ln>
                            <a:noFill/>
                          </a:ln>
                          <a:solidFill>
                            <a:srgbClr val="0000FF"/>
                          </a:solidFill>
                          <a:effectLst/>
                          <a:latin typeface="Times New Roman" panose="02020603050405020304" pitchFamily="18" charset="0"/>
                          <a:ea typeface="楷体_GB2312" pitchFamily="49" charset="-122"/>
                        </a:rPr>
                        <a:t>a</a:t>
                      </a:r>
                      <a:endParaRPr kumimoji="1" lang="en-US" altLang="zh-CN" sz="2000" b="0" i="1" u="none" strike="noStrike" cap="none" normalizeH="0" baseline="0" smtClean="0">
                        <a:ln>
                          <a:noFill/>
                        </a:ln>
                        <a:solidFill>
                          <a:srgbClr val="0000FF"/>
                        </a:solidFill>
                        <a:effectLst/>
                        <a:latin typeface="Times New Roman" panose="02020603050405020304"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楷体_GB2312" pitchFamily="49" charset="-122"/>
                        </a:rPr>
                        <a:t>11</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55613">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楷体_GB2312" pitchFamily="49" charset="-122"/>
                        </a:rPr>
                        <a:t>5</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1" u="none" strike="noStrike" cap="none" normalizeH="0" baseline="0" smtClean="0">
                          <a:ln>
                            <a:noFill/>
                          </a:ln>
                          <a:solidFill>
                            <a:srgbClr val="FF0000"/>
                          </a:solidFill>
                          <a:effectLst/>
                          <a:latin typeface="Times New Roman" panose="02020603050405020304" pitchFamily="18" charset="0"/>
                          <a:ea typeface="楷体_GB2312" pitchFamily="49" charset="-122"/>
                        </a:rPr>
                        <a:t>a</a:t>
                      </a:r>
                      <a:r>
                        <a:rPr kumimoji="1" lang="en-US" altLang="zh-CN" sz="2000" b="0" i="1" u="none" strike="noStrike" cap="none" normalizeH="0" baseline="0" smtClean="0">
                          <a:ln>
                            <a:noFill/>
                          </a:ln>
                          <a:solidFill>
                            <a:srgbClr val="FF0000"/>
                          </a:solidFill>
                          <a:effectLst/>
                          <a:latin typeface="宋体" panose="02010600030101010101" pitchFamily="2" charset="-122"/>
                          <a:ea typeface="楷体_GB2312" pitchFamily="49" charset="-122"/>
                        </a:rPr>
                        <a:t>→</a:t>
                      </a:r>
                      <a:r>
                        <a:rPr kumimoji="1" lang="en-US" altLang="zh-CN" sz="2000" b="0" i="1" u="none" strike="noStrike" cap="none" normalizeH="0" baseline="0" smtClean="0">
                          <a:ln>
                            <a:noFill/>
                          </a:ln>
                          <a:solidFill>
                            <a:srgbClr val="FF0000"/>
                          </a:solidFill>
                          <a:effectLst/>
                          <a:latin typeface="Times New Roman" panose="02020603050405020304" pitchFamily="18" charset="0"/>
                          <a:ea typeface="楷体_GB2312" pitchFamily="49" charset="-122"/>
                        </a:rPr>
                        <a:t>d</a:t>
                      </a:r>
                      <a:r>
                        <a:rPr kumimoji="1" lang="en-US" altLang="zh-CN" sz="2000" b="0" i="1" u="none" strike="noStrike" cap="none" normalizeH="0" baseline="0" smtClean="0">
                          <a:ln>
                            <a:noFill/>
                          </a:ln>
                          <a:solidFill>
                            <a:srgbClr val="FF0000"/>
                          </a:solidFill>
                          <a:effectLst/>
                          <a:latin typeface="宋体" panose="02010600030101010101" pitchFamily="2" charset="-122"/>
                          <a:ea typeface="楷体_GB2312" pitchFamily="49" charset="-122"/>
                        </a:rPr>
                        <a:t>→</a:t>
                      </a:r>
                      <a:r>
                        <a:rPr kumimoji="1" lang="en-US" altLang="zh-CN" sz="2000" b="0" i="1" u="none" strike="noStrike" cap="none" normalizeH="0" baseline="0" smtClean="0">
                          <a:ln>
                            <a:noFill/>
                          </a:ln>
                          <a:solidFill>
                            <a:srgbClr val="FF0000"/>
                          </a:solidFill>
                          <a:effectLst/>
                          <a:latin typeface="Times New Roman" panose="02020603050405020304" pitchFamily="18" charset="0"/>
                          <a:ea typeface="楷体_GB2312" pitchFamily="49" charset="-122"/>
                        </a:rPr>
                        <a:t>b</a:t>
                      </a:r>
                      <a:r>
                        <a:rPr kumimoji="1" lang="en-US" altLang="zh-CN" sz="2000" b="0" i="1" u="none" strike="noStrike" cap="none" normalizeH="0" baseline="0" smtClean="0">
                          <a:ln>
                            <a:noFill/>
                          </a:ln>
                          <a:solidFill>
                            <a:srgbClr val="FF0000"/>
                          </a:solidFill>
                          <a:effectLst/>
                          <a:latin typeface="宋体" panose="02010600030101010101" pitchFamily="2" charset="-122"/>
                          <a:ea typeface="楷体_GB2312" pitchFamily="49" charset="-122"/>
                        </a:rPr>
                        <a:t>→</a:t>
                      </a:r>
                      <a:r>
                        <a:rPr kumimoji="1" lang="en-US" altLang="zh-CN" sz="2000" b="0" i="1" u="none" strike="noStrike" cap="none" normalizeH="0" baseline="0" smtClean="0">
                          <a:ln>
                            <a:noFill/>
                          </a:ln>
                          <a:solidFill>
                            <a:srgbClr val="FF0000"/>
                          </a:solidFill>
                          <a:effectLst/>
                          <a:latin typeface="Times New Roman" panose="02020603050405020304" pitchFamily="18" charset="0"/>
                          <a:ea typeface="楷体_GB2312" pitchFamily="49" charset="-122"/>
                        </a:rPr>
                        <a:t>c</a:t>
                      </a:r>
                      <a:r>
                        <a:rPr kumimoji="1" lang="en-US" altLang="zh-CN" sz="2000" b="0" i="1" u="none" strike="noStrike" cap="none" normalizeH="0" baseline="0" smtClean="0">
                          <a:ln>
                            <a:noFill/>
                          </a:ln>
                          <a:solidFill>
                            <a:srgbClr val="FF0000"/>
                          </a:solidFill>
                          <a:effectLst/>
                          <a:latin typeface="宋体" panose="02010600030101010101" pitchFamily="2" charset="-122"/>
                          <a:ea typeface="楷体_GB2312" pitchFamily="49" charset="-122"/>
                        </a:rPr>
                        <a:t>→</a:t>
                      </a:r>
                      <a:r>
                        <a:rPr kumimoji="1" lang="en-US" altLang="zh-CN" sz="2000" b="0" i="1" u="none" strike="noStrike" cap="none" normalizeH="0" baseline="0" smtClean="0">
                          <a:ln>
                            <a:noFill/>
                          </a:ln>
                          <a:solidFill>
                            <a:srgbClr val="FF0000"/>
                          </a:solidFill>
                          <a:effectLst/>
                          <a:latin typeface="Times New Roman" panose="02020603050405020304" pitchFamily="18" charset="0"/>
                          <a:ea typeface="楷体_GB2312" pitchFamily="49" charset="-122"/>
                        </a:rPr>
                        <a:t>a</a:t>
                      </a:r>
                      <a:endParaRPr kumimoji="1" lang="en-US" altLang="zh-CN" sz="2000" b="0" i="1" u="none" strike="noStrike" cap="none" normalizeH="0" baseline="0" smtClean="0">
                        <a:ln>
                          <a:noFill/>
                        </a:ln>
                        <a:solidFill>
                          <a:srgbClr val="FF0000"/>
                        </a:solidFill>
                        <a:effectLst/>
                        <a:latin typeface="Times New Roman" panose="02020603050405020304"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楷体_GB2312" pitchFamily="49" charset="-122"/>
                        </a:rPr>
                        <a:t>23</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55613">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楷体_GB2312" pitchFamily="49" charset="-122"/>
                        </a:rPr>
                        <a:t>6</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1" u="none" strike="noStrike" cap="none" normalizeH="0" baseline="0" smtClean="0">
                          <a:ln>
                            <a:noFill/>
                          </a:ln>
                          <a:solidFill>
                            <a:schemeClr val="tx1"/>
                          </a:solidFill>
                          <a:effectLst/>
                          <a:latin typeface="Times New Roman" panose="02020603050405020304" pitchFamily="18" charset="0"/>
                          <a:ea typeface="楷体_GB2312" pitchFamily="49" charset="-122"/>
                        </a:rPr>
                        <a:t>a</a:t>
                      </a:r>
                      <a:r>
                        <a:rPr kumimoji="1" lang="en-US" altLang="zh-CN" sz="2000" b="0" i="1" u="none" strike="noStrike" cap="none" normalizeH="0" baseline="0" smtClean="0">
                          <a:ln>
                            <a:noFill/>
                          </a:ln>
                          <a:solidFill>
                            <a:schemeClr val="tx1"/>
                          </a:solidFill>
                          <a:effectLst/>
                          <a:latin typeface="宋体" panose="02010600030101010101" pitchFamily="2" charset="-122"/>
                          <a:ea typeface="楷体_GB2312" pitchFamily="49" charset="-122"/>
                        </a:rPr>
                        <a:t>→</a:t>
                      </a:r>
                      <a:r>
                        <a:rPr kumimoji="1" lang="en-US" altLang="zh-CN" sz="2000" b="0" i="1" u="none" strike="noStrike" cap="none" normalizeH="0" baseline="0" smtClean="0">
                          <a:ln>
                            <a:noFill/>
                          </a:ln>
                          <a:solidFill>
                            <a:schemeClr val="tx1"/>
                          </a:solidFill>
                          <a:effectLst/>
                          <a:latin typeface="Times New Roman" panose="02020603050405020304" pitchFamily="18" charset="0"/>
                          <a:ea typeface="楷体_GB2312" pitchFamily="49" charset="-122"/>
                        </a:rPr>
                        <a:t>d</a:t>
                      </a:r>
                      <a:r>
                        <a:rPr kumimoji="1" lang="en-US" altLang="zh-CN" sz="2000" b="0" i="1" u="none" strike="noStrike" cap="none" normalizeH="0" baseline="0" smtClean="0">
                          <a:ln>
                            <a:noFill/>
                          </a:ln>
                          <a:solidFill>
                            <a:schemeClr val="tx1"/>
                          </a:solidFill>
                          <a:effectLst/>
                          <a:latin typeface="宋体" panose="02010600030101010101" pitchFamily="2" charset="-122"/>
                          <a:ea typeface="楷体_GB2312" pitchFamily="49" charset="-122"/>
                        </a:rPr>
                        <a:t>→</a:t>
                      </a:r>
                      <a:r>
                        <a:rPr kumimoji="1" lang="en-US" altLang="zh-CN" sz="2000" b="0" i="1" u="none" strike="noStrike" cap="none" normalizeH="0" baseline="0" smtClean="0">
                          <a:ln>
                            <a:noFill/>
                          </a:ln>
                          <a:solidFill>
                            <a:schemeClr val="tx1"/>
                          </a:solidFill>
                          <a:effectLst/>
                          <a:latin typeface="Times New Roman" panose="02020603050405020304" pitchFamily="18" charset="0"/>
                          <a:ea typeface="楷体_GB2312" pitchFamily="49" charset="-122"/>
                        </a:rPr>
                        <a:t>c</a:t>
                      </a:r>
                      <a:r>
                        <a:rPr kumimoji="1" lang="en-US" altLang="zh-CN" sz="2000" b="0" i="1" u="none" strike="noStrike" cap="none" normalizeH="0" baseline="0" smtClean="0">
                          <a:ln>
                            <a:noFill/>
                          </a:ln>
                          <a:solidFill>
                            <a:schemeClr val="tx1"/>
                          </a:solidFill>
                          <a:effectLst/>
                          <a:latin typeface="宋体" panose="02010600030101010101" pitchFamily="2" charset="-122"/>
                          <a:ea typeface="楷体_GB2312" pitchFamily="49" charset="-122"/>
                        </a:rPr>
                        <a:t>→</a:t>
                      </a:r>
                      <a:r>
                        <a:rPr kumimoji="1" lang="en-US" altLang="zh-CN" sz="2000" b="0" i="1" u="none" strike="noStrike" cap="none" normalizeH="0" baseline="0" smtClean="0">
                          <a:ln>
                            <a:noFill/>
                          </a:ln>
                          <a:solidFill>
                            <a:schemeClr val="tx1"/>
                          </a:solidFill>
                          <a:effectLst/>
                          <a:latin typeface="Times New Roman" panose="02020603050405020304" pitchFamily="18" charset="0"/>
                          <a:ea typeface="楷体_GB2312" pitchFamily="49" charset="-122"/>
                        </a:rPr>
                        <a:t>b</a:t>
                      </a:r>
                      <a:r>
                        <a:rPr kumimoji="1" lang="en-US" altLang="zh-CN" sz="2000" b="0" i="1" u="none" strike="noStrike" cap="none" normalizeH="0" baseline="0" smtClean="0">
                          <a:ln>
                            <a:noFill/>
                          </a:ln>
                          <a:solidFill>
                            <a:schemeClr val="tx1"/>
                          </a:solidFill>
                          <a:effectLst/>
                          <a:latin typeface="宋体" panose="02010600030101010101" pitchFamily="2" charset="-122"/>
                          <a:ea typeface="楷体_GB2312" pitchFamily="49" charset="-122"/>
                        </a:rPr>
                        <a:t>→</a:t>
                      </a:r>
                      <a:r>
                        <a:rPr kumimoji="1" lang="en-US" altLang="zh-CN" sz="2000" b="0" i="1" u="none" strike="noStrike" cap="none" normalizeH="0" baseline="0" smtClean="0">
                          <a:ln>
                            <a:noFill/>
                          </a:ln>
                          <a:solidFill>
                            <a:schemeClr val="tx1"/>
                          </a:solidFill>
                          <a:effectLst/>
                          <a:latin typeface="Times New Roman" panose="02020603050405020304" pitchFamily="18" charset="0"/>
                          <a:ea typeface="楷体_GB2312" pitchFamily="49" charset="-122"/>
                        </a:rPr>
                        <a:t>a</a:t>
                      </a:r>
                      <a:endParaRPr kumimoji="1" lang="en-US" altLang="zh-CN" sz="2000" b="0" i="1"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楷体_GB2312" pitchFamily="49" charset="-122"/>
                        </a:rPr>
                        <a:t>18</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199736" name="Rectangle 56"/>
          <p:cNvSpPr/>
          <p:nvPr/>
        </p:nvSpPr>
        <p:spPr>
          <a:xfrm>
            <a:off x="118110" y="6390958"/>
            <a:ext cx="6624638" cy="466725"/>
          </a:xfrm>
          <a:prstGeom prst="rect">
            <a:avLst/>
          </a:prstGeom>
          <a:solidFill>
            <a:srgbClr val="FFFF99"/>
          </a:solidFill>
          <a:ln w="9525" cap="flat" cmpd="sng">
            <a:solidFill>
              <a:schemeClr val="tx1"/>
            </a:solidFill>
            <a:prstDash val="solid"/>
            <a:miter/>
            <a:headEnd type="none" w="med" len="med"/>
            <a:tailEnd type="none" w="med" len="med"/>
          </a:ln>
        </p:spPr>
        <p:txBody>
          <a:bodyPr anchor="ctr">
            <a:spAutoFit/>
          </a:bodyPr>
          <a:p>
            <a:r>
              <a:rPr lang="zh-CN" altLang="en-US" sz="2400" b="1" dirty="0">
                <a:solidFill>
                  <a:srgbClr val="FF0000"/>
                </a:solidFill>
                <a:latin typeface="Times New Roman" panose="02020603050405020304" pitchFamily="18" charset="0"/>
                <a:ea typeface="宋体" panose="02010600030101010101" pitchFamily="2" charset="-122"/>
              </a:rPr>
              <a:t>可能的解有</a:t>
            </a:r>
            <a:r>
              <a:rPr lang="en-US" altLang="zh-CN" sz="2400" b="1" dirty="0">
                <a:solidFill>
                  <a:srgbClr val="FF0000"/>
                </a:solidFill>
                <a:latin typeface="Times New Roman" panose="02020603050405020304" pitchFamily="18" charset="0"/>
                <a:ea typeface="宋体" panose="02010600030101010101" pitchFamily="2" charset="-122"/>
              </a:rPr>
              <a:t>(</a:t>
            </a:r>
            <a:r>
              <a:rPr lang="en-US" altLang="zh-CN" sz="2400" b="1" i="1" dirty="0">
                <a:solidFill>
                  <a:srgbClr val="FF0000"/>
                </a:solidFill>
                <a:latin typeface="Times New Roman" panose="02020603050405020304" pitchFamily="18" charset="0"/>
                <a:ea typeface="宋体" panose="02010600030101010101" pitchFamily="2" charset="-122"/>
              </a:rPr>
              <a:t>n</a:t>
            </a:r>
            <a:r>
              <a:rPr lang="en-US" altLang="zh-CN" sz="2400" b="1" dirty="0">
                <a:solidFill>
                  <a:srgbClr val="FF0000"/>
                </a:solidFill>
                <a:latin typeface="Times New Roman" panose="02020603050405020304" pitchFamily="18" charset="0"/>
                <a:ea typeface="宋体" panose="02010600030101010101" pitchFamily="2" charset="-122"/>
              </a:rPr>
              <a:t>-1)!/2</a:t>
            </a:r>
            <a:r>
              <a:rPr lang="zh-CN" altLang="en-US" sz="2400" b="1" dirty="0">
                <a:solidFill>
                  <a:srgbClr val="FF0000"/>
                </a:solidFill>
                <a:latin typeface="Times New Roman" panose="02020603050405020304" pitchFamily="18" charset="0"/>
                <a:ea typeface="宋体" panose="02010600030101010101" pitchFamily="2" charset="-122"/>
              </a:rPr>
              <a:t>个 ， </a:t>
            </a:r>
            <a:r>
              <a:rPr lang="en-US" altLang="zh-CN" sz="2400" b="1" dirty="0">
                <a:solidFill>
                  <a:srgbClr val="FF0000"/>
                </a:solidFill>
                <a:latin typeface="Times New Roman" panose="02020603050405020304" pitchFamily="18" charset="0"/>
                <a:ea typeface="宋体" panose="02010600030101010101" pitchFamily="2" charset="-122"/>
              </a:rPr>
              <a:t>(</a:t>
            </a:r>
            <a:r>
              <a:rPr lang="en-US" altLang="zh-CN" sz="2400" b="1" i="1" dirty="0">
                <a:solidFill>
                  <a:srgbClr val="FF0000"/>
                </a:solidFill>
                <a:latin typeface="Times New Roman" panose="02020603050405020304" pitchFamily="18" charset="0"/>
                <a:ea typeface="宋体" panose="02010600030101010101" pitchFamily="2" charset="-122"/>
              </a:rPr>
              <a:t>n</a:t>
            </a:r>
            <a:r>
              <a:rPr lang="en-US" altLang="zh-CN" sz="2400" b="1" dirty="0">
                <a:solidFill>
                  <a:srgbClr val="FF0000"/>
                </a:solidFill>
                <a:latin typeface="Times New Roman" panose="02020603050405020304" pitchFamily="18" charset="0"/>
                <a:ea typeface="宋体" panose="02010600030101010101" pitchFamily="2" charset="-122"/>
              </a:rPr>
              <a:t>-1)!/2&gt;2</a:t>
            </a:r>
            <a:r>
              <a:rPr lang="en-US" altLang="zh-CN" sz="2400" b="1" i="1" baseline="30000" dirty="0">
                <a:solidFill>
                  <a:srgbClr val="FF0000"/>
                </a:solidFill>
                <a:latin typeface="Times New Roman" panose="02020603050405020304" pitchFamily="18" charset="0"/>
                <a:ea typeface="宋体" panose="02010600030101010101" pitchFamily="2" charset="-122"/>
              </a:rPr>
              <a:t>n</a:t>
            </a:r>
            <a:r>
              <a:rPr lang="en-US" altLang="zh-CN" sz="2400" b="1" baseline="30000" dirty="0">
                <a:solidFill>
                  <a:srgbClr val="FF0000"/>
                </a:solidFill>
                <a:latin typeface="Times New Roman" panose="02020603050405020304" pitchFamily="18" charset="0"/>
                <a:ea typeface="宋体" panose="02010600030101010101" pitchFamily="2" charset="-122"/>
              </a:rPr>
              <a:t>-2</a:t>
            </a:r>
            <a:r>
              <a:rPr lang="en-US" altLang="zh-CN" sz="2400" b="1" dirty="0">
                <a:solidFill>
                  <a:srgbClr val="FF0000"/>
                </a:solidFill>
                <a:latin typeface="Arial" panose="020B0604020202020204" pitchFamily="34" charset="0"/>
                <a:ea typeface="宋体" panose="02010600030101010101" pitchFamily="2" charset="-122"/>
              </a:rPr>
              <a:t> </a:t>
            </a:r>
            <a:r>
              <a:rPr lang="zh-CN" altLang="en-US" sz="2400" b="1" dirty="0">
                <a:solidFill>
                  <a:srgbClr val="FF0000"/>
                </a:solidFill>
                <a:latin typeface="Arial" panose="020B0604020202020204" pitchFamily="34" charset="0"/>
                <a:ea typeface="宋体" panose="02010600030101010101" pitchFamily="2" charset="-122"/>
              </a:rPr>
              <a:t>，</a:t>
            </a:r>
            <a:r>
              <a:rPr lang="en-US" altLang="zh-CN" sz="2400" b="1" dirty="0">
                <a:solidFill>
                  <a:srgbClr val="FF0000"/>
                </a:solidFill>
                <a:latin typeface="Arial" panose="020B0604020202020204" pitchFamily="34" charset="0"/>
                <a:ea typeface="宋体" panose="02010600030101010101" pitchFamily="2" charset="-122"/>
              </a:rPr>
              <a:t>(</a:t>
            </a:r>
            <a:r>
              <a:rPr lang="en-US" altLang="zh-CN" sz="2400" b="1" i="1" dirty="0">
                <a:solidFill>
                  <a:srgbClr val="FF0000"/>
                </a:solidFill>
                <a:latin typeface="Times New Roman" panose="02020603050405020304" pitchFamily="18" charset="0"/>
                <a:ea typeface="宋体" panose="02010600030101010101" pitchFamily="2" charset="-122"/>
              </a:rPr>
              <a:t>n</a:t>
            </a:r>
            <a:r>
              <a:rPr lang="en-US" altLang="zh-CN" sz="2400" b="1" dirty="0">
                <a:solidFill>
                  <a:srgbClr val="FF0000"/>
                </a:solidFill>
                <a:latin typeface="Times New Roman" panose="02020603050405020304" pitchFamily="18" charset="0"/>
                <a:ea typeface="宋体" panose="02010600030101010101" pitchFamily="2" charset="-122"/>
              </a:rPr>
              <a:t>≥4)</a:t>
            </a:r>
            <a:endParaRPr lang="en-US" altLang="zh-CN" sz="2400" b="1" dirty="0">
              <a:solidFill>
                <a:srgbClr val="FF0000"/>
              </a:solidFill>
              <a:latin typeface="Times New Roman" panose="02020603050405020304" pitchFamily="18" charset="0"/>
              <a:ea typeface="宋体" panose="02010600030101010101" pitchFamily="2"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9684"/>
                                        </p:tgtEl>
                                        <p:attrNameLst>
                                          <p:attrName>style.visibility</p:attrName>
                                        </p:attrNameLst>
                                      </p:cBhvr>
                                      <p:to>
                                        <p:strVal val="visible"/>
                                      </p:to>
                                    </p:set>
                                    <p:animEffect transition="in" filter="blinds(horizontal)">
                                      <p:cBhvr>
                                        <p:cTn id="7" dur="500"/>
                                        <p:tgtEl>
                                          <p:spTgt spid="19968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99702"/>
                                        </p:tgtEl>
                                        <p:attrNameLst>
                                          <p:attrName>style.visibility</p:attrName>
                                        </p:attrNameLst>
                                      </p:cBhvr>
                                      <p:to>
                                        <p:strVal val="visible"/>
                                      </p:to>
                                    </p:set>
                                    <p:animEffect transition="in" filter="blinds(horizontal)">
                                      <p:cBhvr>
                                        <p:cTn id="12" dur="500"/>
                                        <p:tgtEl>
                                          <p:spTgt spid="19970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99736"/>
                                        </p:tgtEl>
                                        <p:attrNameLst>
                                          <p:attrName>style.visibility</p:attrName>
                                        </p:attrNameLst>
                                      </p:cBhvr>
                                      <p:to>
                                        <p:strVal val="visible"/>
                                      </p:to>
                                    </p:set>
                                    <p:animEffect transition="in" filter="blinds(horizontal)">
                                      <p:cBhvr>
                                        <p:cTn id="17" dur="500"/>
                                        <p:tgtEl>
                                          <p:spTgt spid="1997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736"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t>基本蚁群算法模型</a:t>
            </a:r>
            <a:endParaRPr lang="zh-CN" altLang="en-US"/>
          </a:p>
        </p:txBody>
      </p:sp>
      <p:pic>
        <p:nvPicPr>
          <p:cNvPr id="4" name="内容占位符 3"/>
          <p:cNvPicPr>
            <a:picLocks noChangeAspect="1"/>
          </p:cNvPicPr>
          <p:nvPr>
            <p:ph idx="1"/>
          </p:nvPr>
        </p:nvPicPr>
        <p:blipFill>
          <a:blip r:embed="rId1"/>
          <a:stretch>
            <a:fillRect/>
          </a:stretch>
        </p:blipFill>
        <p:spPr>
          <a:xfrm>
            <a:off x="92075" y="1401445"/>
            <a:ext cx="9051925" cy="533971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a:xfrm>
            <a:off x="367849" y="4128"/>
            <a:ext cx="8219256" cy="1143000"/>
          </a:xfrm>
        </p:spPr>
        <p:txBody>
          <a:bodyPr>
            <a:normAutofit/>
          </a:bodyPr>
          <a:p>
            <a:r>
              <a:rPr lang="zh-CN" altLang="en-US">
                <a:sym typeface="+mn-ea"/>
              </a:rPr>
              <a:t>基本蚁群算法模型</a:t>
            </a:r>
            <a:endParaRPr lang="zh-CN" altLang="en-US"/>
          </a:p>
        </p:txBody>
      </p:sp>
      <p:pic>
        <p:nvPicPr>
          <p:cNvPr id="4" name="内容占位符 3"/>
          <p:cNvPicPr>
            <a:picLocks noChangeAspect="1"/>
          </p:cNvPicPr>
          <p:nvPr>
            <p:ph idx="1"/>
          </p:nvPr>
        </p:nvPicPr>
        <p:blipFill>
          <a:blip r:embed="rId1"/>
          <a:stretch>
            <a:fillRect/>
          </a:stretch>
        </p:blipFill>
        <p:spPr>
          <a:xfrm>
            <a:off x="0" y="1219200"/>
            <a:ext cx="9103360" cy="56388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Rectangle 3"/>
          <p:cNvSpPr>
            <a:spLocks noGrp="1"/>
          </p:cNvSpPr>
          <p:nvPr>
            <p:ph idx="1"/>
          </p:nvPr>
        </p:nvSpPr>
        <p:spPr>
          <a:xfrm>
            <a:off x="3851275" y="1341438"/>
            <a:ext cx="5045075" cy="4678362"/>
          </a:xfrm>
        </p:spPr>
        <p:txBody>
          <a:bodyPr vert="horz" wrap="square" anchor="t"/>
          <a:p>
            <a:pPr>
              <a:lnSpc>
                <a:spcPct val="90000"/>
              </a:lnSpc>
              <a:buSzPct val="68000"/>
            </a:pPr>
            <a:r>
              <a:rPr kumimoji="0" lang="zh-CN" altLang="en-US" kern="1200" dirty="0">
                <a:latin typeface="Times New Roman" panose="02020603050405020304" pitchFamily="18" charset="0"/>
                <a:ea typeface="+mn-ea"/>
                <a:cs typeface="Times New Roman" panose="02020603050405020304" pitchFamily="18" charset="0"/>
              </a:rPr>
              <a:t>相互作用的相邻个体的集合</a:t>
            </a:r>
            <a:endParaRPr kumimoji="0" lang="zh-CN" altLang="en-US" kern="1200" dirty="0">
              <a:latin typeface="Times New Roman" panose="02020603050405020304" pitchFamily="18" charset="0"/>
              <a:ea typeface="+mn-ea"/>
              <a:cs typeface="Times New Roman" panose="02020603050405020304" pitchFamily="18" charset="0"/>
            </a:endParaRPr>
          </a:p>
          <a:p>
            <a:pPr>
              <a:lnSpc>
                <a:spcPct val="90000"/>
              </a:lnSpc>
              <a:buSzPct val="68000"/>
            </a:pPr>
            <a:r>
              <a:rPr kumimoji="0" lang="zh-CN" altLang="en-US" kern="1200" dirty="0">
                <a:latin typeface="Times New Roman" panose="02020603050405020304" pitchFamily="18" charset="0"/>
                <a:ea typeface="+mn-ea"/>
                <a:cs typeface="Times New Roman" panose="02020603050405020304" pitchFamily="18" charset="0"/>
              </a:rPr>
              <a:t>个体的行为简单</a:t>
            </a:r>
            <a:endParaRPr kumimoji="0" lang="zh-CN" altLang="en-US" kern="1200" dirty="0">
              <a:latin typeface="Times New Roman" panose="02020603050405020304" pitchFamily="18" charset="0"/>
              <a:ea typeface="+mn-ea"/>
              <a:cs typeface="Times New Roman" panose="02020603050405020304" pitchFamily="18" charset="0"/>
            </a:endParaRPr>
          </a:p>
          <a:p>
            <a:pPr lvl="1">
              <a:lnSpc>
                <a:spcPct val="90000"/>
              </a:lnSpc>
            </a:pPr>
            <a:r>
              <a:rPr kumimoji="0" lang="zh-CN" altLang="en-US" kern="1200" dirty="0">
                <a:latin typeface="楷体_GB2312"/>
                <a:ea typeface="+mn-ea"/>
                <a:cs typeface="Times New Roman" panose="02020603050405020304" pitchFamily="18" charset="0"/>
              </a:rPr>
              <a:t>既有竞争又有协作</a:t>
            </a:r>
            <a:endParaRPr kumimoji="0" lang="zh-CN" altLang="en-US" kern="1200" dirty="0">
              <a:latin typeface="楷体_GB2312"/>
              <a:ea typeface="+mn-ea"/>
              <a:cs typeface="Times New Roman" panose="02020603050405020304" pitchFamily="18" charset="0"/>
            </a:endParaRPr>
          </a:p>
          <a:p>
            <a:pPr>
              <a:lnSpc>
                <a:spcPct val="90000"/>
              </a:lnSpc>
              <a:buSzPct val="68000"/>
            </a:pPr>
            <a:r>
              <a:rPr kumimoji="0" lang="zh-CN" altLang="en-US" kern="1200" dirty="0">
                <a:latin typeface="楷体_GB2312"/>
                <a:ea typeface="+mn-ea"/>
                <a:cs typeface="Times New Roman" panose="02020603050405020304" pitchFamily="18" charset="0"/>
              </a:rPr>
              <a:t>智能化的集体行为</a:t>
            </a:r>
            <a:endParaRPr kumimoji="0" lang="zh-CN" altLang="en-US" kern="1200" dirty="0">
              <a:latin typeface="楷体_GB2312"/>
              <a:ea typeface="+mn-ea"/>
              <a:cs typeface="Times New Roman" panose="02020603050405020304" pitchFamily="18" charset="0"/>
            </a:endParaRPr>
          </a:p>
          <a:p>
            <a:pPr lvl="1">
              <a:lnSpc>
                <a:spcPct val="90000"/>
              </a:lnSpc>
            </a:pPr>
            <a:r>
              <a:rPr kumimoji="0" lang="zh-CN" altLang="en-US" kern="1200" dirty="0">
                <a:latin typeface="Times New Roman" panose="02020603050405020304" pitchFamily="18" charset="0"/>
                <a:ea typeface="+mn-ea"/>
                <a:cs typeface="Times New Roman" panose="02020603050405020304" pitchFamily="18" charset="0"/>
              </a:rPr>
              <a:t>个体间不仅能够交互信息，还能够处理信息，根据信息改变自身行为</a:t>
            </a:r>
            <a:endParaRPr kumimoji="0" lang="zh-CN" altLang="en-US" kern="1200" dirty="0">
              <a:latin typeface="Times New Roman" panose="02020603050405020304" pitchFamily="18" charset="0"/>
              <a:ea typeface="+mn-ea"/>
              <a:cs typeface="Times New Roman" panose="02020603050405020304" pitchFamily="18" charset="0"/>
            </a:endParaRPr>
          </a:p>
          <a:p>
            <a:pPr lvl="1">
              <a:lnSpc>
                <a:spcPct val="90000"/>
              </a:lnSpc>
            </a:pPr>
            <a:r>
              <a:rPr kumimoji="0" lang="zh-CN" altLang="en-US" kern="1200" dirty="0">
                <a:latin typeface="Times New Roman" panose="02020603050405020304" pitchFamily="18" charset="0"/>
                <a:ea typeface="+mn-ea"/>
                <a:cs typeface="Times New Roman" panose="02020603050405020304" pitchFamily="18" charset="0"/>
              </a:rPr>
              <a:t>没有一个集中控制中心，分布式、自组织</a:t>
            </a:r>
            <a:endParaRPr kumimoji="0" lang="zh-CN" altLang="en-US" kern="1200" dirty="0">
              <a:latin typeface="楷体_GB2312"/>
              <a:ea typeface="+mn-ea"/>
              <a:cs typeface="Times New Roman" panose="02020603050405020304" pitchFamily="18" charset="0"/>
            </a:endParaRPr>
          </a:p>
          <a:p>
            <a:pPr lvl="1">
              <a:lnSpc>
                <a:spcPct val="90000"/>
              </a:lnSpc>
            </a:pPr>
            <a:r>
              <a:rPr kumimoji="0" lang="zh-CN" altLang="en-US" kern="1200" dirty="0">
                <a:latin typeface="Times New Roman" panose="02020603050405020304" pitchFamily="18" charset="0"/>
                <a:ea typeface="+mn-ea"/>
                <a:cs typeface="Times New Roman" panose="02020603050405020304" pitchFamily="18" charset="0"/>
              </a:rPr>
              <a:t>作为群体协同工作时，能够突现出非常复杂的行为特征</a:t>
            </a:r>
            <a:r>
              <a:rPr kumimoji="0" lang="en-US" altLang="zh-CN" kern="1200" dirty="0">
                <a:latin typeface="Times New Roman" panose="02020603050405020304" pitchFamily="18" charset="0"/>
                <a:ea typeface="Times New Roman" panose="02020603050405020304" pitchFamily="18" charset="0"/>
                <a:cs typeface="+mn-cs"/>
              </a:rPr>
              <a:t>——</a:t>
            </a:r>
            <a:r>
              <a:rPr kumimoji="0" lang="zh-CN" altLang="en-US" kern="1200" dirty="0">
                <a:latin typeface="Times New Roman" panose="02020603050405020304" pitchFamily="18" charset="0"/>
                <a:ea typeface="+mn-ea"/>
                <a:cs typeface="Times New Roman" panose="02020603050405020304" pitchFamily="18" charset="0"/>
              </a:rPr>
              <a:t>智能</a:t>
            </a:r>
            <a:endParaRPr kumimoji="0" lang="zh-CN" altLang="en-US" kern="1200" dirty="0">
              <a:latin typeface="Times New Roman" panose="02020603050405020304" pitchFamily="18" charset="0"/>
              <a:ea typeface="Times New Roman" panose="02020603050405020304" pitchFamily="18" charset="0"/>
              <a:cs typeface="+mn-cs"/>
            </a:endParaRPr>
          </a:p>
        </p:txBody>
      </p:sp>
      <p:sp>
        <p:nvSpPr>
          <p:cNvPr id="186370" name="Rectangle 2"/>
          <p:cNvSpPr>
            <a:spLocks noGrp="1" noChangeArrowheads="1"/>
          </p:cNvSpPr>
          <p:nvPr>
            <p:ph type="title"/>
          </p:nvPr>
        </p:nvSpPr>
        <p:spPr>
          <a:noFill/>
          <a:ln>
            <a:noFill/>
          </a:ln>
          <a:effectLst/>
          <a:sp3d prstMaterial="plastic"/>
        </p:spPr>
        <p:txBody>
          <a:bodyPr vert="horz" rtlCol="0" anchor="ctr">
            <a:norm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4100" b="1" i="0" u="none" strike="noStrike" kern="1200" cap="none" spc="0" normalizeH="0" baseline="0" noProof="0">
                <a:ln>
                  <a:noFill/>
                </a:ln>
                <a:solidFill>
                  <a:schemeClr val="tx2"/>
                </a:solidFill>
                <a:effectLst>
                  <a:outerShdw blurRad="31750" dist="25400" dir="5400000" algn="tl" rotWithShape="0">
                    <a:srgbClr val="000000">
                      <a:alpha val="25000"/>
                    </a:srgbClr>
                  </a:outerShdw>
                </a:effectLst>
                <a:uLnTx/>
                <a:uFillTx/>
                <a:latin typeface="+mj-lt"/>
                <a:ea typeface="+mj-ea"/>
                <a:cs typeface="+mj-cs"/>
              </a:rPr>
              <a:t>“</a:t>
            </a:r>
            <a:r>
              <a:rPr kumimoji="0" lang="zh-CN" altLang="en-US" sz="4100" b="1" i="0" u="none" strike="noStrike" kern="1200" cap="none" spc="0" normalizeH="0" baseline="0" noProof="0">
                <a:ln>
                  <a:noFill/>
                </a:ln>
                <a:solidFill>
                  <a:schemeClr val="tx2"/>
                </a:solidFill>
                <a:effectLst>
                  <a:outerShdw blurRad="31750" dist="25400" dir="5400000" algn="tl" rotWithShape="0">
                    <a:srgbClr val="000000">
                      <a:alpha val="25000"/>
                    </a:srgbClr>
                  </a:outerShdw>
                </a:effectLst>
                <a:uLnTx/>
                <a:uFillTx/>
                <a:latin typeface="+mj-lt"/>
                <a:ea typeface="+mj-ea"/>
                <a:cs typeface="+mj-cs"/>
              </a:rPr>
              <a:t>群”的特征</a:t>
            </a:r>
            <a:endParaRPr kumimoji="0" lang="zh-CN" altLang="en-US" sz="4100" b="1" i="0" u="none" strike="noStrike" kern="1200" cap="none" spc="0" normalizeH="0" baseline="0" noProof="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pic>
        <p:nvPicPr>
          <p:cNvPr id="16388" name="Picture 4" descr="fig2"/>
          <p:cNvPicPr>
            <a:picLocks noChangeAspect="1"/>
          </p:cNvPicPr>
          <p:nvPr/>
        </p:nvPicPr>
        <p:blipFill>
          <a:blip r:embed="rId1"/>
          <a:stretch>
            <a:fillRect/>
          </a:stretch>
        </p:blipFill>
        <p:spPr>
          <a:xfrm>
            <a:off x="468313" y="1412875"/>
            <a:ext cx="3241675" cy="2184400"/>
          </a:xfrm>
          <a:prstGeom prst="rect">
            <a:avLst/>
          </a:prstGeom>
          <a:noFill/>
          <a:ln w="9525">
            <a:noFill/>
          </a:ln>
        </p:spPr>
      </p:pic>
      <p:pic>
        <p:nvPicPr>
          <p:cNvPr id="16389" name="Picture 5"/>
          <p:cNvPicPr>
            <a:picLocks noChangeAspect="1"/>
          </p:cNvPicPr>
          <p:nvPr/>
        </p:nvPicPr>
        <p:blipFill>
          <a:blip r:embed="rId2"/>
          <a:stretch>
            <a:fillRect/>
          </a:stretch>
        </p:blipFill>
        <p:spPr>
          <a:xfrm>
            <a:off x="468313" y="3694113"/>
            <a:ext cx="3241675" cy="2222500"/>
          </a:xfrm>
          <a:prstGeom prst="rect">
            <a:avLst/>
          </a:prstGeom>
          <a:noFill/>
          <a:ln w="9525" cap="flat" cmpd="sng">
            <a:solidFill>
              <a:srgbClr val="333333"/>
            </a:solidFill>
            <a:prstDash val="solid"/>
            <a:miter/>
            <a:headEnd type="none" w="med" len="med"/>
            <a:tailEnd type="none" w="med" len="med"/>
          </a:ln>
        </p:spPr>
      </p:pic>
    </p:spTree>
    <p:custDataLst>
      <p:tags r:id="rId3"/>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normAutofit/>
          </a:bodyPr>
          <a:p>
            <a:r>
              <a:rPr lang="zh-CN" altLang="en-US">
                <a:sym typeface="+mn-ea"/>
              </a:rPr>
              <a:t>基本蚁群算法模型</a:t>
            </a:r>
            <a:endParaRPr lang="zh-CN" altLang="en-US"/>
          </a:p>
        </p:txBody>
      </p:sp>
      <p:pic>
        <p:nvPicPr>
          <p:cNvPr id="5" name="内容占位符 4"/>
          <p:cNvPicPr>
            <a:picLocks noChangeAspect="1"/>
          </p:cNvPicPr>
          <p:nvPr>
            <p:ph idx="1"/>
          </p:nvPr>
        </p:nvPicPr>
        <p:blipFill>
          <a:blip r:embed="rId1"/>
          <a:stretch>
            <a:fillRect/>
          </a:stretch>
        </p:blipFill>
        <p:spPr>
          <a:xfrm>
            <a:off x="127635" y="1520190"/>
            <a:ext cx="8916670" cy="533717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normAutofit/>
          </a:bodyPr>
          <a:p>
            <a:r>
              <a:rPr lang="zh-CN" altLang="en-US">
                <a:sym typeface="+mn-ea"/>
              </a:rPr>
              <a:t>基本蚁群算法模型</a:t>
            </a:r>
            <a:endParaRPr lang="zh-CN" altLang="en-US"/>
          </a:p>
        </p:txBody>
      </p:sp>
      <p:pic>
        <p:nvPicPr>
          <p:cNvPr id="5" name="内容占位符 4"/>
          <p:cNvPicPr>
            <a:picLocks noChangeAspect="1"/>
          </p:cNvPicPr>
          <p:nvPr>
            <p:ph idx="1"/>
          </p:nvPr>
        </p:nvPicPr>
        <p:blipFill>
          <a:blip r:embed="rId1"/>
          <a:stretch>
            <a:fillRect/>
          </a:stretch>
        </p:blipFill>
        <p:spPr>
          <a:xfrm>
            <a:off x="467360" y="1466850"/>
            <a:ext cx="8614410" cy="2319020"/>
          </a:xfrm>
          <a:prstGeom prst="rect">
            <a:avLst/>
          </a:prstGeom>
        </p:spPr>
      </p:pic>
      <p:pic>
        <p:nvPicPr>
          <p:cNvPr id="2" name="图片 1"/>
          <p:cNvPicPr>
            <a:picLocks noChangeAspect="1"/>
          </p:cNvPicPr>
          <p:nvPr/>
        </p:nvPicPr>
        <p:blipFill>
          <a:blip r:embed="rId2"/>
          <a:srcRect b="25522"/>
          <a:stretch>
            <a:fillRect/>
          </a:stretch>
        </p:blipFill>
        <p:spPr>
          <a:xfrm>
            <a:off x="467360" y="3785870"/>
            <a:ext cx="8362315" cy="1812290"/>
          </a:xfrm>
          <a:prstGeom prst="rect">
            <a:avLst/>
          </a:prstGeom>
        </p:spPr>
      </p:pic>
      <p:pic>
        <p:nvPicPr>
          <p:cNvPr id="4" name="图片 3"/>
          <p:cNvPicPr>
            <a:picLocks noChangeAspect="1"/>
          </p:cNvPicPr>
          <p:nvPr/>
        </p:nvPicPr>
        <p:blipFill>
          <a:blip r:embed="rId3"/>
          <a:stretch>
            <a:fillRect/>
          </a:stretch>
        </p:blipFill>
        <p:spPr>
          <a:xfrm>
            <a:off x="3161665" y="5777865"/>
            <a:ext cx="4730750" cy="6985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normAutofit/>
          </a:bodyPr>
          <a:p>
            <a:r>
              <a:rPr lang="zh-CN" altLang="en-US">
                <a:sym typeface="+mn-ea"/>
              </a:rPr>
              <a:t>基本蚁群算法模型</a:t>
            </a:r>
            <a:endParaRPr lang="zh-CN" altLang="en-US"/>
          </a:p>
        </p:txBody>
      </p:sp>
      <p:pic>
        <p:nvPicPr>
          <p:cNvPr id="5" name="内容占位符 4"/>
          <p:cNvPicPr>
            <a:picLocks noChangeAspect="1"/>
          </p:cNvPicPr>
          <p:nvPr>
            <p:ph idx="1"/>
          </p:nvPr>
        </p:nvPicPr>
        <p:blipFill>
          <a:blip r:embed="rId1"/>
          <a:stretch>
            <a:fillRect/>
          </a:stretch>
        </p:blipFill>
        <p:spPr>
          <a:xfrm>
            <a:off x="213995" y="1677035"/>
            <a:ext cx="8614410" cy="2319020"/>
          </a:xfrm>
          <a:prstGeom prst="rect">
            <a:avLst/>
          </a:prstGeom>
        </p:spPr>
      </p:pic>
      <p:pic>
        <p:nvPicPr>
          <p:cNvPr id="6" name="图片 5"/>
          <p:cNvPicPr>
            <a:picLocks noChangeAspect="1"/>
          </p:cNvPicPr>
          <p:nvPr/>
        </p:nvPicPr>
        <p:blipFill>
          <a:blip r:embed="rId2"/>
          <a:stretch>
            <a:fillRect/>
          </a:stretch>
        </p:blipFill>
        <p:spPr>
          <a:xfrm>
            <a:off x="213995" y="4151630"/>
            <a:ext cx="8614410" cy="270637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normAutofit/>
          </a:bodyPr>
          <a:p>
            <a:r>
              <a:rPr lang="zh-CN" altLang="en-US">
                <a:sym typeface="+mn-ea"/>
              </a:rPr>
              <a:t>基本蚁群算法模型</a:t>
            </a:r>
            <a:endParaRPr lang="zh-CN" altLang="en-US"/>
          </a:p>
        </p:txBody>
      </p:sp>
      <p:pic>
        <p:nvPicPr>
          <p:cNvPr id="4" name="内容占位符 3"/>
          <p:cNvPicPr>
            <a:picLocks noChangeAspect="1"/>
          </p:cNvPicPr>
          <p:nvPr>
            <p:ph idx="1"/>
          </p:nvPr>
        </p:nvPicPr>
        <p:blipFill>
          <a:blip r:embed="rId1"/>
          <a:stretch>
            <a:fillRect/>
          </a:stretch>
        </p:blipFill>
        <p:spPr>
          <a:xfrm>
            <a:off x="408940" y="1459865"/>
            <a:ext cx="8527415" cy="446214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normAutofit/>
          </a:bodyPr>
          <a:p>
            <a:r>
              <a:rPr lang="zh-CN" altLang="en-US">
                <a:sym typeface="+mn-ea"/>
              </a:rPr>
              <a:t>基本蚁群算法模型</a:t>
            </a:r>
            <a:endParaRPr lang="zh-CN" altLang="en-US"/>
          </a:p>
        </p:txBody>
      </p:sp>
      <p:pic>
        <p:nvPicPr>
          <p:cNvPr id="5" name="内容占位符 4"/>
          <p:cNvPicPr>
            <a:picLocks noChangeAspect="1"/>
          </p:cNvPicPr>
          <p:nvPr>
            <p:ph idx="1"/>
          </p:nvPr>
        </p:nvPicPr>
        <p:blipFill>
          <a:blip r:embed="rId1"/>
          <a:stretch>
            <a:fillRect/>
          </a:stretch>
        </p:blipFill>
        <p:spPr>
          <a:xfrm>
            <a:off x="641350" y="1554480"/>
            <a:ext cx="8088630" cy="450659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a:xfrm>
            <a:off x="379279" y="223838"/>
            <a:ext cx="8219256" cy="1143000"/>
          </a:xfrm>
        </p:spPr>
        <p:txBody>
          <a:bodyPr>
            <a:normAutofit/>
          </a:bodyPr>
          <a:p>
            <a:r>
              <a:rPr lang="zh-CN" altLang="en-US">
                <a:sym typeface="+mn-ea"/>
              </a:rPr>
              <a:t>基本蚁群算法模型</a:t>
            </a:r>
            <a:endParaRPr lang="zh-CN" altLang="en-US"/>
          </a:p>
        </p:txBody>
      </p:sp>
      <p:pic>
        <p:nvPicPr>
          <p:cNvPr id="4" name="内容占位符 3"/>
          <p:cNvPicPr>
            <a:picLocks noChangeAspect="1"/>
          </p:cNvPicPr>
          <p:nvPr>
            <p:ph idx="1"/>
          </p:nvPr>
        </p:nvPicPr>
        <p:blipFill>
          <a:blip r:embed="rId1"/>
          <a:stretch>
            <a:fillRect/>
          </a:stretch>
        </p:blipFill>
        <p:spPr>
          <a:xfrm>
            <a:off x="260985" y="1196975"/>
            <a:ext cx="8456295" cy="536956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normAutofit/>
          </a:bodyPr>
          <a:p>
            <a:r>
              <a:rPr lang="zh-CN" altLang="en-US" b="0" dirty="0">
                <a:latin typeface="Times New Roman" panose="02020603050405020304" pitchFamily="18" charset="0"/>
                <a:ea typeface="黑体" panose="02010609060101010101" pitchFamily="49" charset="-122"/>
                <a:sym typeface="+mn-ea"/>
              </a:rPr>
              <a:t>蚁群算法的参数选择</a:t>
            </a:r>
            <a:endParaRPr lang="zh-CN" altLang="en-US"/>
          </a:p>
        </p:txBody>
      </p:sp>
      <p:pic>
        <p:nvPicPr>
          <p:cNvPr id="4" name="内容占位符 3"/>
          <p:cNvPicPr>
            <a:picLocks noChangeAspect="1"/>
          </p:cNvPicPr>
          <p:nvPr>
            <p:ph idx="1"/>
          </p:nvPr>
        </p:nvPicPr>
        <p:blipFill>
          <a:blip r:embed="rId1"/>
          <a:stretch>
            <a:fillRect/>
          </a:stretch>
        </p:blipFill>
        <p:spPr>
          <a:xfrm>
            <a:off x="27305" y="1417955"/>
            <a:ext cx="9116695" cy="52578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normAutofit/>
          </a:bodyPr>
          <a:p>
            <a:r>
              <a:rPr lang="zh-CN" altLang="en-US" b="0" dirty="0">
                <a:latin typeface="Times New Roman" panose="02020603050405020304" pitchFamily="18" charset="0"/>
                <a:ea typeface="黑体" panose="02010609060101010101" pitchFamily="49" charset="-122"/>
                <a:sym typeface="+mn-ea"/>
              </a:rPr>
              <a:t>蚁群算法的参数选择</a:t>
            </a:r>
            <a:endParaRPr lang="zh-CN" altLang="en-US"/>
          </a:p>
        </p:txBody>
      </p:sp>
      <p:pic>
        <p:nvPicPr>
          <p:cNvPr id="4" name="内容占位符 3"/>
          <p:cNvPicPr>
            <a:picLocks noChangeAspect="1"/>
          </p:cNvPicPr>
          <p:nvPr>
            <p:ph idx="1"/>
          </p:nvPr>
        </p:nvPicPr>
        <p:blipFill>
          <a:blip r:embed="rId1"/>
          <a:stretch>
            <a:fillRect/>
          </a:stretch>
        </p:blipFill>
        <p:spPr>
          <a:xfrm>
            <a:off x="127635" y="1417955"/>
            <a:ext cx="8888095" cy="543941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a:xfrm>
            <a:off x="179388" y="836613"/>
            <a:ext cx="8964613" cy="5832475"/>
          </a:xfrm>
        </p:spPr>
        <p:txBody>
          <a:bodyPr vert="horz">
            <a:noAutofit/>
          </a:bodyPr>
          <a:lstStyle/>
          <a:p>
            <a:pPr marL="365760" marR="0" lvl="0" indent="-255905" algn="l" defTabSz="914400" rtl="0" eaLnBrk="1" fontAlgn="auto" latinLnBrk="0" hangingPunct="1">
              <a:lnSpc>
                <a:spcPct val="100000"/>
              </a:lnSpc>
              <a:spcBef>
                <a:spcPts val="400"/>
              </a:spcBef>
              <a:spcAft>
                <a:spcPts val="0"/>
              </a:spcAft>
              <a:buClr>
                <a:schemeClr val="accent1"/>
              </a:buClr>
              <a:buSzPct val="68000"/>
              <a:buFont typeface="Wingdings 3" panose="05040102010807070707"/>
              <a:buChar char=""/>
              <a:defRPr/>
            </a:pPr>
            <a:r>
              <a:rPr kumimoji="0" lang="zh-CN"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算法描述</a:t>
            </a:r>
            <a:endParaRPr kumimoji="0" lang="en-US" altLang="zh-CN"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109855" marR="0" lvl="0" indent="0" algn="l" defTabSz="914400" rtl="0" eaLnBrk="1" fontAlgn="auto" latinLnBrk="0" hangingPunct="1">
              <a:lnSpc>
                <a:spcPct val="100000"/>
              </a:lnSpc>
              <a:spcBef>
                <a:spcPts val="400"/>
              </a:spcBef>
              <a:spcAft>
                <a:spcPts val="0"/>
              </a:spcAft>
              <a:buClr>
                <a:schemeClr val="accent1"/>
              </a:buClr>
              <a:buSzPct val="68000"/>
              <a:buFont typeface="Wingdings 3" panose="05040102010807070707"/>
              <a:buNone/>
              <a:defRPr/>
            </a:pPr>
            <a:r>
              <a:rPr kumimoji="0" lang="en-US" altLang="zh-CN"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  begin</a:t>
            </a:r>
            <a:endParaRPr kumimoji="0" lang="en-US" altLang="zh-CN"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109855" marR="0" lvl="0" indent="0" algn="l" defTabSz="914400" rtl="0" eaLnBrk="1" fontAlgn="auto" latinLnBrk="0" hangingPunct="1">
              <a:lnSpc>
                <a:spcPct val="100000"/>
              </a:lnSpc>
              <a:spcBef>
                <a:spcPts val="400"/>
              </a:spcBef>
              <a:spcAft>
                <a:spcPts val="0"/>
              </a:spcAft>
              <a:buClr>
                <a:schemeClr val="accent1"/>
              </a:buClr>
              <a:buSzPct val="68000"/>
              <a:buFont typeface="Wingdings 3" panose="05040102010807070707"/>
              <a:buNone/>
              <a:defRPr/>
            </a:pPr>
            <a:r>
              <a:rPr kumimoji="0" lang="en-US" altLang="zh-CN" sz="2400" b="0" i="0" u="none" strike="noStrike" kern="1200" cap="none" spc="0" normalizeH="0" baseline="0" noProof="0" dirty="0" smtClean="0">
                <a:ln>
                  <a:noFill/>
                </a:ln>
                <a:solidFill>
                  <a:srgbClr val="0070C0"/>
                </a:solidFill>
                <a:effectLst/>
                <a:uLnTx/>
                <a:uFillTx/>
                <a:latin typeface="Times New Roman" panose="02020603050405020304" pitchFamily="18" charset="0"/>
                <a:ea typeface="+mn-ea"/>
                <a:cs typeface="Times New Roman" panose="02020603050405020304" pitchFamily="18" charset="0"/>
              </a:rPr>
              <a:t>//ncycle –</a:t>
            </a:r>
            <a:r>
              <a:rPr kumimoji="0" lang="zh-CN" altLang="en-US" sz="2400" b="0" i="0" u="none" strike="noStrike" kern="1200" cap="none" spc="0" normalizeH="0" baseline="0" noProof="0" dirty="0" smtClean="0">
                <a:ln>
                  <a:noFill/>
                </a:ln>
                <a:solidFill>
                  <a:srgbClr val="0070C0"/>
                </a:solidFill>
                <a:effectLst/>
                <a:uLnTx/>
                <a:uFillTx/>
                <a:latin typeface="Times New Roman" panose="02020603050405020304" pitchFamily="18" charset="0"/>
                <a:ea typeface="+mn-ea"/>
                <a:cs typeface="Times New Roman" panose="02020603050405020304" pitchFamily="18" charset="0"/>
              </a:rPr>
              <a:t>循环计数</a:t>
            </a:r>
            <a:r>
              <a:rPr kumimoji="0" lang="en-US" altLang="zh-CN" sz="2400" b="0" i="0" u="none" strike="noStrike" kern="1200" cap="none" spc="0" normalizeH="0" baseline="0" noProof="0" dirty="0" smtClean="0">
                <a:ln>
                  <a:noFill/>
                </a:ln>
                <a:solidFill>
                  <a:srgbClr val="0070C0"/>
                </a:solidFill>
                <a:effectLst/>
                <a:uLnTx/>
                <a:uFillTx/>
                <a:latin typeface="Times New Roman" panose="02020603050405020304" pitchFamily="18" charset="0"/>
                <a:ea typeface="+mn-ea"/>
                <a:cs typeface="Times New Roman" panose="02020603050405020304" pitchFamily="18" charset="0"/>
              </a:rPr>
              <a:t>; </a:t>
            </a:r>
            <a:r>
              <a:rPr kumimoji="0" lang="en-US" altLang="zh-CN" sz="2400" b="0" i="1" u="none" strike="noStrike" kern="1200" cap="none" spc="0" normalizeH="0" baseline="0" noProof="0" dirty="0">
                <a:ln>
                  <a:noFill/>
                </a:ln>
                <a:solidFill>
                  <a:srgbClr val="0070C0"/>
                </a:solidFill>
                <a:effectLst/>
                <a:uLnTx/>
                <a:uFillTx/>
                <a:latin typeface="Times New Roman" panose="02020603050405020304" pitchFamily="18" charset="0"/>
                <a:ea typeface="+mn-ea"/>
                <a:cs typeface="Times New Roman" panose="02020603050405020304" pitchFamily="18" charset="0"/>
                <a:sym typeface="Symbol" panose="05050102010706020507"/>
              </a:rPr>
              <a:t></a:t>
            </a:r>
            <a:r>
              <a:rPr kumimoji="0" lang="en-US" altLang="zh-CN" sz="2400" b="0" i="1" u="none" strike="noStrike" kern="1200" cap="none" spc="0" normalizeH="0" baseline="-25000" noProof="0" dirty="0" smtClean="0">
                <a:ln>
                  <a:noFill/>
                </a:ln>
                <a:solidFill>
                  <a:srgbClr val="0070C0"/>
                </a:solidFill>
                <a:effectLst/>
                <a:uLnTx/>
                <a:uFillTx/>
                <a:latin typeface="Times New Roman" panose="02020603050405020304" pitchFamily="18" charset="0"/>
                <a:ea typeface="+mn-ea"/>
                <a:cs typeface="Times New Roman" panose="02020603050405020304" pitchFamily="18" charset="0"/>
                <a:sym typeface="Symbol" panose="05050102010706020507"/>
              </a:rPr>
              <a:t>ij</a:t>
            </a:r>
            <a:r>
              <a:rPr kumimoji="0" lang="en-US" altLang="zh-CN" sz="2400" b="0" i="0" u="none" strike="noStrike" kern="1200" cap="none" spc="0" normalizeH="0" baseline="0" noProof="0" dirty="0">
                <a:ln>
                  <a:noFill/>
                </a:ln>
                <a:solidFill>
                  <a:srgbClr val="0070C0"/>
                </a:solidFill>
                <a:effectLst/>
                <a:uLnTx/>
                <a:uFillTx/>
                <a:latin typeface="Times New Roman" panose="02020603050405020304" pitchFamily="18" charset="0"/>
                <a:ea typeface="+mn-ea"/>
                <a:cs typeface="Times New Roman" panose="02020603050405020304" pitchFamily="18" charset="0"/>
              </a:rPr>
              <a:t> </a:t>
            </a:r>
            <a:r>
              <a:rPr kumimoji="0" lang="en-US" altLang="zh-CN" sz="2400" b="0" i="0" u="none" strike="noStrike" kern="1200" cap="none" spc="0" normalizeH="0" baseline="0" noProof="0" dirty="0" smtClean="0">
                <a:ln>
                  <a:noFill/>
                </a:ln>
                <a:solidFill>
                  <a:srgbClr val="0070C0"/>
                </a:solidFill>
                <a:effectLst/>
                <a:uLnTx/>
                <a:uFillTx/>
                <a:latin typeface="Times New Roman" panose="02020603050405020304" pitchFamily="18" charset="0"/>
                <a:ea typeface="+mn-ea"/>
                <a:cs typeface="Times New Roman" panose="02020603050405020304" pitchFamily="18" charset="0"/>
              </a:rPr>
              <a:t>–</a:t>
            </a:r>
            <a:r>
              <a:rPr kumimoji="0" lang="zh-CN" altLang="en-US" sz="2400" b="0" i="0" u="none" strike="noStrike" kern="1200" cap="none" spc="0" normalizeH="0" baseline="0" noProof="0" dirty="0" smtClean="0">
                <a:ln>
                  <a:noFill/>
                </a:ln>
                <a:solidFill>
                  <a:srgbClr val="0070C0"/>
                </a:solidFill>
                <a:effectLst/>
                <a:uLnTx/>
                <a:uFillTx/>
                <a:latin typeface="Times New Roman" panose="02020603050405020304" pitchFamily="18" charset="0"/>
                <a:ea typeface="+mn-ea"/>
                <a:cs typeface="Times New Roman" panose="02020603050405020304" pitchFamily="18" charset="0"/>
              </a:rPr>
              <a:t>信息</a:t>
            </a:r>
            <a:r>
              <a:rPr kumimoji="0" lang="zh-CN" altLang="en-US" sz="2400" b="0" i="0" u="none" strike="noStrike" kern="1200" cap="none" spc="0" normalizeH="0" baseline="0" noProof="0" dirty="0" smtClean="0">
                <a:ln>
                  <a:noFill/>
                </a:ln>
                <a:solidFill>
                  <a:srgbClr val="0070C0"/>
                </a:solidFill>
                <a:effectLst/>
                <a:uLnTx/>
                <a:uFillTx/>
                <a:latin typeface="Times New Roman" panose="02020603050405020304" pitchFamily="18" charset="0"/>
                <a:ea typeface="+mn-ea"/>
                <a:cs typeface="Times New Roman" panose="02020603050405020304" pitchFamily="18" charset="0"/>
                <a:sym typeface="Symbol" panose="05050102010706020507"/>
              </a:rPr>
              <a:t>素</a:t>
            </a:r>
            <a:r>
              <a:rPr kumimoji="0" lang="en-US" altLang="zh-CN" sz="2400" b="0" i="0" u="none" strike="noStrike" kern="1200" cap="none" spc="0" normalizeH="0" baseline="0" noProof="0" dirty="0" smtClean="0">
                <a:ln>
                  <a:noFill/>
                </a:ln>
                <a:solidFill>
                  <a:srgbClr val="0070C0"/>
                </a:solidFill>
                <a:effectLst/>
                <a:uLnTx/>
                <a:uFillTx/>
                <a:latin typeface="Times New Roman" panose="02020603050405020304" pitchFamily="18" charset="0"/>
                <a:ea typeface="+mn-ea"/>
                <a:cs typeface="Times New Roman" panose="02020603050405020304" pitchFamily="18" charset="0"/>
                <a:sym typeface="Symbol" panose="05050102010706020507"/>
              </a:rPr>
              <a:t>; tabu</a:t>
            </a:r>
            <a:r>
              <a:rPr kumimoji="0" lang="en-US" altLang="zh-CN" sz="2400" b="0" i="1" u="none" strike="noStrike" kern="1200" cap="none" spc="0" normalizeH="0" baseline="-25000" noProof="0" dirty="0" smtClean="0">
                <a:ln>
                  <a:noFill/>
                </a:ln>
                <a:solidFill>
                  <a:srgbClr val="0070C0"/>
                </a:solidFill>
                <a:effectLst/>
                <a:uLnTx/>
                <a:uFillTx/>
                <a:latin typeface="Times New Roman" panose="02020603050405020304" pitchFamily="18" charset="0"/>
                <a:ea typeface="+mn-ea"/>
                <a:cs typeface="Times New Roman" panose="02020603050405020304" pitchFamily="18" charset="0"/>
                <a:sym typeface="Symbol" panose="05050102010706020507"/>
              </a:rPr>
              <a:t>k</a:t>
            </a:r>
            <a:r>
              <a:rPr kumimoji="0" lang="en-US" altLang="zh-CN" sz="2400" b="0" i="0" u="none" strike="noStrike" kern="1200" cap="none" spc="0" normalizeH="0" baseline="0" noProof="0" dirty="0">
                <a:ln>
                  <a:noFill/>
                </a:ln>
                <a:solidFill>
                  <a:srgbClr val="0070C0"/>
                </a:solidFill>
                <a:effectLst/>
                <a:uLnTx/>
                <a:uFillTx/>
                <a:latin typeface="Times New Roman" panose="02020603050405020304" pitchFamily="18" charset="0"/>
                <a:ea typeface="+mn-ea"/>
                <a:cs typeface="Times New Roman" panose="02020603050405020304" pitchFamily="18" charset="0"/>
              </a:rPr>
              <a:t> –</a:t>
            </a:r>
            <a:r>
              <a:rPr kumimoji="0" lang="zh-CN" altLang="en-US" sz="2400" b="0" i="0" u="none" strike="noStrike" kern="1200" cap="none" spc="0" normalizeH="0" baseline="0" noProof="0" dirty="0" smtClean="0">
                <a:ln>
                  <a:noFill/>
                </a:ln>
                <a:solidFill>
                  <a:srgbClr val="0070C0"/>
                </a:solidFill>
                <a:effectLst/>
                <a:uLnTx/>
                <a:uFillTx/>
                <a:latin typeface="Times New Roman" panose="02020603050405020304" pitchFamily="18" charset="0"/>
                <a:ea typeface="+mn-ea"/>
                <a:cs typeface="Times New Roman" panose="02020603050405020304" pitchFamily="18" charset="0"/>
                <a:sym typeface="Symbol" panose="05050102010706020507"/>
              </a:rPr>
              <a:t>蚂蚁</a:t>
            </a:r>
            <a:r>
              <a:rPr kumimoji="0" lang="en-US" altLang="zh-CN" sz="2400" b="0" i="0" u="none" strike="noStrike" kern="1200" cap="none" spc="0" normalizeH="0" baseline="0" noProof="0" dirty="0" smtClean="0">
                <a:ln>
                  <a:noFill/>
                </a:ln>
                <a:solidFill>
                  <a:srgbClr val="0070C0"/>
                </a:solidFill>
                <a:effectLst/>
                <a:uLnTx/>
                <a:uFillTx/>
                <a:latin typeface="Times New Roman" panose="02020603050405020304" pitchFamily="18" charset="0"/>
                <a:ea typeface="+mn-ea"/>
                <a:cs typeface="Times New Roman" panose="02020603050405020304" pitchFamily="18" charset="0"/>
                <a:sym typeface="Symbol" panose="05050102010706020507"/>
              </a:rPr>
              <a:t>k</a:t>
            </a:r>
            <a:r>
              <a:rPr kumimoji="0" lang="zh-CN" altLang="en-US" sz="2400" b="0" i="0" u="none" strike="noStrike" kern="1200" cap="none" spc="0" normalizeH="0" baseline="0" noProof="0" dirty="0" smtClean="0">
                <a:ln>
                  <a:noFill/>
                </a:ln>
                <a:solidFill>
                  <a:srgbClr val="0070C0"/>
                </a:solidFill>
                <a:effectLst/>
                <a:uLnTx/>
                <a:uFillTx/>
                <a:latin typeface="Times New Roman" panose="02020603050405020304" pitchFamily="18" charset="0"/>
                <a:ea typeface="+mn-ea"/>
                <a:cs typeface="Times New Roman" panose="02020603050405020304" pitchFamily="18" charset="0"/>
                <a:sym typeface="Symbol" panose="05050102010706020507"/>
              </a:rPr>
              <a:t>已访问过的城市</a:t>
            </a:r>
            <a:endParaRPr kumimoji="0" lang="en-US" altLang="zh-CN" sz="2400" b="0" i="0" u="none" strike="noStrike" kern="1200" cap="none" spc="0" normalizeH="0" baseline="0" noProof="0" dirty="0" smtClean="0">
              <a:ln>
                <a:noFill/>
              </a:ln>
              <a:solidFill>
                <a:srgbClr val="0070C0"/>
              </a:solidFill>
              <a:effectLst/>
              <a:uLnTx/>
              <a:uFillTx/>
              <a:latin typeface="Times New Roman" panose="02020603050405020304" pitchFamily="18" charset="0"/>
              <a:ea typeface="+mn-ea"/>
              <a:cs typeface="Times New Roman" panose="02020603050405020304" pitchFamily="18" charset="0"/>
            </a:endParaRPr>
          </a:p>
          <a:p>
            <a:pPr marL="109855" marR="0" lvl="0" indent="0" algn="l" defTabSz="914400" rtl="0" eaLnBrk="1" fontAlgn="auto" latinLnBrk="0" hangingPunct="1">
              <a:lnSpc>
                <a:spcPct val="100000"/>
              </a:lnSpc>
              <a:spcBef>
                <a:spcPts val="400"/>
              </a:spcBef>
              <a:spcAft>
                <a:spcPts val="0"/>
              </a:spcAft>
              <a:buClr>
                <a:schemeClr val="accent1"/>
              </a:buClr>
              <a:buSzPct val="68000"/>
              <a:buFont typeface="Wingdings 3" panose="05040102010807070707"/>
              <a:buNone/>
              <a:defRPr/>
            </a:pPr>
            <a:r>
              <a:rPr kumimoji="0"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0" lang="en-US" altLang="zh-CN"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 	ncycle=0;   </a:t>
            </a:r>
            <a:r>
              <a:rPr kumimoji="0"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0" lang="en-US" altLang="zh-CN" sz="2400" b="0" i="1"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rPr>
              <a:t></a:t>
            </a:r>
            <a:r>
              <a:rPr kumimoji="0" lang="en-US" altLang="zh-CN" sz="2400" b="0" i="1" u="none" strike="noStrike" kern="1200" cap="none" spc="0" normalizeH="0" baseline="-2500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rPr>
              <a:t>ij</a:t>
            </a:r>
            <a:r>
              <a:rPr kumimoji="0" lang="en-US" altLang="zh-CN"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rPr>
              <a:t>=C;      </a:t>
            </a:r>
            <a:r>
              <a:rPr kumimoji="0" lang="en-US" altLang="zh-CN" sz="2400" b="0" i="1"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rPr>
              <a:t> </a:t>
            </a:r>
            <a:r>
              <a:rPr kumimoji="0" lang="en-US" altLang="zh-CN"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rPr>
              <a:t></a:t>
            </a:r>
            <a:r>
              <a:rPr kumimoji="0" lang="en-US" altLang="zh-CN" sz="2400" b="0" i="1"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rPr>
              <a:t></a:t>
            </a:r>
            <a:r>
              <a:rPr kumimoji="0" lang="en-US" altLang="zh-CN" sz="2400" b="0" i="1" u="none" strike="noStrike" kern="1200" cap="none" spc="0" normalizeH="0" baseline="-2500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rPr>
              <a:t>ij</a:t>
            </a:r>
            <a:r>
              <a:rPr kumimoji="0" lang="en-US" altLang="zh-CN"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rPr>
              <a:t>=0;</a:t>
            </a:r>
            <a:r>
              <a:rPr kumimoji="0"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rPr>
              <a:t>	</a:t>
            </a:r>
            <a:r>
              <a:rPr kumimoji="0" lang="en-US" altLang="zh-CN"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rPr>
              <a:t>tabu</a:t>
            </a:r>
            <a:r>
              <a:rPr kumimoji="0" lang="en-US" altLang="zh-CN" sz="2400" b="0" i="1" u="none" strike="noStrike" kern="1200" cap="none" spc="0" normalizeH="0" baseline="-25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rPr>
              <a:t>k</a:t>
            </a:r>
            <a:r>
              <a:rPr kumimoji="0" lang="en-US" altLang="zh-CN"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rPr>
              <a:t>={};</a:t>
            </a:r>
            <a:endParaRPr kumimoji="0" lang="en-US" altLang="zh-CN"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endParaRPr>
          </a:p>
          <a:p>
            <a:pPr marL="109855" marR="0" lvl="0" indent="0" algn="l" defTabSz="914400" rtl="0" eaLnBrk="1" fontAlgn="auto" latinLnBrk="0" hangingPunct="1">
              <a:lnSpc>
                <a:spcPct val="100000"/>
              </a:lnSpc>
              <a:spcBef>
                <a:spcPts val="400"/>
              </a:spcBef>
              <a:spcAft>
                <a:spcPts val="0"/>
              </a:spcAft>
              <a:buClr>
                <a:schemeClr val="accent1"/>
              </a:buClr>
              <a:buSzPct val="68000"/>
              <a:buFont typeface="Wingdings 3" panose="05040102010807070707"/>
              <a:buNone/>
              <a:defRPr/>
            </a:pPr>
            <a:r>
              <a:rPr kumimoji="0"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rPr>
              <a:t>	</a:t>
            </a:r>
            <a:r>
              <a:rPr kumimoji="0" lang="en-US" altLang="zh-CN"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rPr>
              <a:t>while(</a:t>
            </a:r>
            <a:r>
              <a:rPr kumimoji="0" lang="zh-CN"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rPr>
              <a:t>未达到终止条件</a:t>
            </a:r>
            <a:r>
              <a:rPr kumimoji="0" lang="en-US" altLang="zh-CN"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rPr>
              <a:t>)</a:t>
            </a:r>
            <a:endParaRPr kumimoji="0" lang="en-US" altLang="zh-CN"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endParaRPr>
          </a:p>
          <a:p>
            <a:pPr marL="109855" marR="0" lvl="0" indent="0" algn="l" defTabSz="914400" rtl="0" eaLnBrk="1" fontAlgn="auto" latinLnBrk="0" hangingPunct="1">
              <a:lnSpc>
                <a:spcPct val="100000"/>
              </a:lnSpc>
              <a:spcBef>
                <a:spcPts val="400"/>
              </a:spcBef>
              <a:spcAft>
                <a:spcPts val="0"/>
              </a:spcAft>
              <a:buClr>
                <a:schemeClr val="accent1"/>
              </a:buClr>
              <a:buSzPct val="68000"/>
              <a:buFont typeface="Wingdings 3" panose="05040102010807070707"/>
              <a:buNone/>
              <a:defRPr/>
            </a:pPr>
            <a:r>
              <a:rPr kumimoji="0"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rPr>
              <a:t>	</a:t>
            </a:r>
            <a:r>
              <a:rPr kumimoji="0" lang="en-US" altLang="zh-CN"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rPr>
              <a:t>{	ncycle=ncycle+1;</a:t>
            </a:r>
            <a:endParaRPr kumimoji="0" lang="en-US" altLang="zh-CN"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endParaRPr>
          </a:p>
          <a:p>
            <a:pPr marL="109855" marR="0" lvl="0" indent="0" algn="l" defTabSz="914400" rtl="0" eaLnBrk="1" fontAlgn="auto" latinLnBrk="0" hangingPunct="1">
              <a:lnSpc>
                <a:spcPct val="100000"/>
              </a:lnSpc>
              <a:spcBef>
                <a:spcPts val="400"/>
              </a:spcBef>
              <a:spcAft>
                <a:spcPts val="0"/>
              </a:spcAft>
              <a:buClr>
                <a:schemeClr val="accent1"/>
              </a:buClr>
              <a:buSzPct val="68000"/>
              <a:buFont typeface="Wingdings 3" panose="05040102010807070707"/>
              <a:buNone/>
              <a:defRPr/>
            </a:pPr>
            <a:r>
              <a:rPr kumimoji="0" lang="en-US" altLang="zh-CN"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rPr>
              <a:t>		for(index=0; index&lt;n;index</a:t>
            </a:r>
            <a:r>
              <a:rPr kumimoji="0"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rPr>
              <a:t>++)</a:t>
            </a:r>
            <a:r>
              <a:rPr kumimoji="0" lang="en-US" altLang="zh-CN" sz="2400" b="0" i="0" u="none" strike="noStrike" kern="1200" cap="none" spc="0" normalizeH="0" baseline="0" noProof="0" dirty="0">
                <a:ln>
                  <a:noFill/>
                </a:ln>
                <a:solidFill>
                  <a:srgbClr val="0070C0"/>
                </a:solidFill>
                <a:effectLst/>
                <a:uLnTx/>
                <a:uFillTx/>
                <a:latin typeface="Times New Roman" panose="02020603050405020304" pitchFamily="18" charset="0"/>
                <a:ea typeface="+mn-ea"/>
                <a:cs typeface="Times New Roman" panose="02020603050405020304" pitchFamily="18" charset="0"/>
                <a:sym typeface="Symbol" panose="05050102010706020507"/>
              </a:rPr>
              <a:t>//index</a:t>
            </a:r>
            <a:r>
              <a:rPr kumimoji="0" lang="en-US" altLang="zh-CN" sz="2400" b="0" i="0" u="none" strike="noStrike" kern="1200" cap="none" spc="0" normalizeH="0" baseline="0" noProof="0" dirty="0">
                <a:ln>
                  <a:noFill/>
                </a:ln>
                <a:solidFill>
                  <a:srgbClr val="0070C0"/>
                </a:solidFill>
                <a:effectLst/>
                <a:uLnTx/>
                <a:uFillTx/>
                <a:latin typeface="Times New Roman" panose="02020603050405020304" pitchFamily="18" charset="0"/>
                <a:ea typeface="+mn-ea"/>
                <a:cs typeface="Times New Roman" panose="02020603050405020304" pitchFamily="18" charset="0"/>
              </a:rPr>
              <a:t> –</a:t>
            </a:r>
            <a:r>
              <a:rPr kumimoji="0" lang="zh-CN" altLang="en-US" sz="2400" b="0" i="0" u="none" strike="noStrike" kern="1200" cap="none" spc="0" normalizeH="0" baseline="0" noProof="0" dirty="0">
                <a:ln>
                  <a:noFill/>
                </a:ln>
                <a:solidFill>
                  <a:srgbClr val="0070C0"/>
                </a:solidFill>
                <a:effectLst/>
                <a:uLnTx/>
                <a:uFillTx/>
                <a:latin typeface="Times New Roman" panose="02020603050405020304" pitchFamily="18" charset="0"/>
                <a:ea typeface="+mn-ea"/>
                <a:cs typeface="Times New Roman" panose="02020603050405020304" pitchFamily="18" charset="0"/>
              </a:rPr>
              <a:t>已走过城市数</a:t>
            </a:r>
            <a:endParaRPr kumimoji="0" lang="en-US" altLang="zh-CN" sz="2400" b="0" i="0" u="none" strike="noStrike" kern="1200" cap="none" spc="0" normalizeH="0" baseline="0" noProof="0" dirty="0">
              <a:ln>
                <a:noFill/>
              </a:ln>
              <a:solidFill>
                <a:srgbClr val="0070C0"/>
              </a:solidFill>
              <a:effectLst/>
              <a:uLnTx/>
              <a:uFillTx/>
              <a:latin typeface="Times New Roman" panose="02020603050405020304" pitchFamily="18" charset="0"/>
              <a:ea typeface="+mn-ea"/>
              <a:cs typeface="Times New Roman" panose="02020603050405020304" pitchFamily="18" charset="0"/>
              <a:sym typeface="Symbol" panose="05050102010706020507"/>
            </a:endParaRPr>
          </a:p>
          <a:p>
            <a:pPr marL="109855" marR="0" lvl="0" indent="0" algn="l" defTabSz="914400" rtl="0" eaLnBrk="1" fontAlgn="auto" latinLnBrk="0" hangingPunct="1">
              <a:lnSpc>
                <a:spcPct val="100000"/>
              </a:lnSpc>
              <a:spcBef>
                <a:spcPts val="400"/>
              </a:spcBef>
              <a:spcAft>
                <a:spcPts val="0"/>
              </a:spcAft>
              <a:buClr>
                <a:schemeClr val="accent1"/>
              </a:buClr>
              <a:buSzPct val="68000"/>
              <a:buFont typeface="Wingdings 3" panose="05040102010807070707"/>
              <a:buNone/>
              <a:defRPr/>
            </a:pPr>
            <a:r>
              <a:rPr kumimoji="0"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rPr>
              <a:t>	</a:t>
            </a:r>
            <a:r>
              <a:rPr kumimoji="0" lang="en-US" altLang="zh-CN"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rPr>
              <a:t>	{	for(k=0;k&lt;m;k++)</a:t>
            </a:r>
            <a:r>
              <a:rPr kumimoji="0" lang="en-US" altLang="zh-CN" sz="2400" b="0" i="0" u="none" strike="noStrike" kern="1200" cap="none" spc="0" normalizeH="0" baseline="0" noProof="0" dirty="0">
                <a:ln>
                  <a:noFill/>
                </a:ln>
                <a:solidFill>
                  <a:srgbClr val="0070C0"/>
                </a:solidFill>
                <a:effectLst/>
                <a:uLnTx/>
                <a:uFillTx/>
                <a:latin typeface="Times New Roman" panose="02020603050405020304" pitchFamily="18" charset="0"/>
                <a:ea typeface="+mn-ea"/>
                <a:cs typeface="Times New Roman" panose="02020603050405020304" pitchFamily="18" charset="0"/>
                <a:sym typeface="Symbol" panose="05050102010706020507"/>
              </a:rPr>
              <a:t> </a:t>
            </a:r>
            <a:r>
              <a:rPr kumimoji="0" lang="en-US" altLang="zh-CN" sz="2400" b="0" i="0" u="none" strike="noStrike" kern="1200" cap="none" spc="0" normalizeH="0" baseline="0" noProof="0" dirty="0" smtClean="0">
                <a:ln>
                  <a:noFill/>
                </a:ln>
                <a:solidFill>
                  <a:srgbClr val="0070C0"/>
                </a:solidFill>
                <a:effectLst/>
                <a:uLnTx/>
                <a:uFillTx/>
                <a:latin typeface="Times New Roman" panose="02020603050405020304" pitchFamily="18" charset="0"/>
                <a:ea typeface="+mn-ea"/>
                <a:cs typeface="Times New Roman" panose="02020603050405020304" pitchFamily="18" charset="0"/>
                <a:sym typeface="Symbol" panose="05050102010706020507"/>
              </a:rPr>
              <a:t>//m</a:t>
            </a:r>
            <a:r>
              <a:rPr kumimoji="0" lang="en-US" altLang="zh-CN" sz="2400" b="0" i="0" u="none" strike="noStrike" kern="1200" cap="none" spc="0" normalizeH="0" baseline="0" noProof="0" dirty="0" smtClean="0">
                <a:ln>
                  <a:noFill/>
                </a:ln>
                <a:solidFill>
                  <a:srgbClr val="0070C0"/>
                </a:solidFill>
                <a:effectLst/>
                <a:uLnTx/>
                <a:uFillTx/>
                <a:latin typeface="Times New Roman" panose="02020603050405020304" pitchFamily="18" charset="0"/>
                <a:ea typeface="+mn-ea"/>
                <a:cs typeface="Times New Roman" panose="02020603050405020304" pitchFamily="18" charset="0"/>
              </a:rPr>
              <a:t> –</a:t>
            </a:r>
            <a:r>
              <a:rPr kumimoji="0" lang="zh-CN" altLang="en-US" sz="2400" b="0" i="0" u="none" strike="noStrike" kern="1200" cap="none" spc="0" normalizeH="0" baseline="0" noProof="0" dirty="0" smtClean="0">
                <a:ln>
                  <a:noFill/>
                </a:ln>
                <a:solidFill>
                  <a:srgbClr val="0070C0"/>
                </a:solidFill>
                <a:effectLst/>
                <a:uLnTx/>
                <a:uFillTx/>
                <a:latin typeface="Times New Roman" panose="02020603050405020304" pitchFamily="18" charset="0"/>
                <a:ea typeface="+mn-ea"/>
                <a:cs typeface="Times New Roman" panose="02020603050405020304" pitchFamily="18" charset="0"/>
              </a:rPr>
              <a:t>蚂蚁数</a:t>
            </a:r>
            <a:endParaRPr kumimoji="0" lang="en-US" altLang="zh-CN"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endParaRPr>
          </a:p>
          <a:p>
            <a:pPr marL="109855" marR="0" lvl="0" indent="0" algn="l" defTabSz="914400" rtl="0" eaLnBrk="1" fontAlgn="auto" latinLnBrk="0" hangingPunct="1">
              <a:lnSpc>
                <a:spcPct val="100000"/>
              </a:lnSpc>
              <a:spcBef>
                <a:spcPts val="400"/>
              </a:spcBef>
              <a:spcAft>
                <a:spcPts val="0"/>
              </a:spcAft>
              <a:buClr>
                <a:schemeClr val="accent1"/>
              </a:buClr>
              <a:buSzPct val="68000"/>
              <a:buFont typeface="Wingdings 3" panose="05040102010807070707"/>
              <a:buNone/>
              <a:defRPr/>
            </a:pPr>
            <a:r>
              <a:rPr kumimoji="0"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rPr>
              <a:t>	</a:t>
            </a:r>
            <a:r>
              <a:rPr kumimoji="0" lang="en-US" altLang="zh-CN"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rPr>
              <a:t>			</a:t>
            </a:r>
            <a:r>
              <a:rPr kumimoji="0" lang="zh-CN"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rPr>
              <a:t>以概率</a:t>
            </a:r>
            <a:r>
              <a:rPr kumimoji="0" lang="en-US" altLang="zh-CN"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rPr>
              <a:t>P</a:t>
            </a:r>
            <a:r>
              <a:rPr kumimoji="0" lang="en-US" altLang="zh-CN" sz="2400" b="0" i="0" u="none" strike="noStrike" kern="1200" cap="none" spc="0" normalizeH="0" baseline="3000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rPr>
              <a:t>k</a:t>
            </a:r>
            <a:r>
              <a:rPr kumimoji="0" lang="en-US" altLang="zh-CN" sz="2400" b="0" i="0" u="none" strike="noStrike" kern="1200" cap="none" spc="0" normalizeH="0" baseline="-2500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rPr>
              <a:t>[tabu</a:t>
            </a:r>
            <a:r>
              <a:rPr kumimoji="0" lang="en-US" altLang="zh-CN" sz="2400" b="0" i="1" u="none" strike="noStrike" kern="1200" cap="none" spc="0" normalizeH="0" baseline="-2500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rPr>
              <a:t>k</a:t>
            </a:r>
            <a:r>
              <a:rPr kumimoji="0" lang="en-US" altLang="zh-CN" sz="2400" b="0" i="0" u="none" strike="noStrike" kern="1200" cap="none" spc="0" normalizeH="0" baseline="-2500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rPr>
              <a:t>][index-1]</a:t>
            </a:r>
            <a:r>
              <a:rPr kumimoji="0"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rPr>
              <a:t>选</a:t>
            </a:r>
            <a:r>
              <a:rPr kumimoji="0" lang="zh-CN"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rPr>
              <a:t>择城市</a:t>
            </a:r>
            <a:r>
              <a:rPr kumimoji="0" lang="en-US" altLang="zh-CN"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rPr>
              <a:t>j;</a:t>
            </a:r>
            <a:endParaRPr kumimoji="0" lang="en-US" altLang="zh-CN"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endParaRPr>
          </a:p>
          <a:p>
            <a:pPr marL="109855" marR="0" lvl="0" indent="0" algn="l" defTabSz="914400" rtl="0" eaLnBrk="1" fontAlgn="auto" latinLnBrk="0" hangingPunct="1">
              <a:lnSpc>
                <a:spcPct val="100000"/>
              </a:lnSpc>
              <a:spcBef>
                <a:spcPts val="400"/>
              </a:spcBef>
              <a:spcAft>
                <a:spcPts val="0"/>
              </a:spcAft>
              <a:buClr>
                <a:schemeClr val="accent1"/>
              </a:buClr>
              <a:buSzPct val="68000"/>
              <a:buFont typeface="Wingdings 3" panose="05040102010807070707"/>
              <a:buNone/>
              <a:defRPr/>
            </a:pPr>
            <a:r>
              <a:rPr kumimoji="0"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rPr>
              <a:t>	</a:t>
            </a:r>
            <a:r>
              <a:rPr kumimoji="0" lang="en-US" altLang="zh-CN"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rPr>
              <a:t>	</a:t>
            </a:r>
            <a:r>
              <a:rPr kumimoji="0" lang="zh-CN"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rPr>
              <a:t>将刚刚选择的城市</a:t>
            </a:r>
            <a:r>
              <a:rPr kumimoji="0" lang="en-US" altLang="zh-CN"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rPr>
              <a:t>j</a:t>
            </a:r>
            <a:r>
              <a:rPr kumimoji="0" lang="zh-CN"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rPr>
              <a:t>加到</a:t>
            </a:r>
            <a:r>
              <a:rPr kumimoji="0"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rPr>
              <a:t>tabu</a:t>
            </a:r>
            <a:r>
              <a:rPr kumimoji="0" lang="en-US" altLang="zh-CN" sz="2400" b="0" i="1" u="none" strike="noStrike" kern="1200" cap="none" spc="0" normalizeH="0" baseline="-25000" noProof="0" dirty="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rPr>
              <a:t>k</a:t>
            </a:r>
            <a:r>
              <a:rPr kumimoji="0" lang="zh-CN"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rPr>
              <a:t>中；</a:t>
            </a:r>
            <a:r>
              <a:rPr kumimoji="0" lang="en-US" altLang="zh-CN"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rPr>
              <a:t>}</a:t>
            </a:r>
            <a:endParaRPr kumimoji="0" lang="en-US" altLang="zh-CN"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endParaRPr>
          </a:p>
          <a:p>
            <a:pPr marL="109855" marR="0" lvl="0" indent="0" algn="l" defTabSz="914400" rtl="0" eaLnBrk="1" fontAlgn="auto" latinLnBrk="0" hangingPunct="1">
              <a:lnSpc>
                <a:spcPct val="100000"/>
              </a:lnSpc>
              <a:spcBef>
                <a:spcPts val="400"/>
              </a:spcBef>
              <a:spcAft>
                <a:spcPts val="0"/>
              </a:spcAft>
              <a:buClr>
                <a:schemeClr val="accent1"/>
              </a:buClr>
              <a:buSzPct val="68000"/>
              <a:buFont typeface="Wingdings 3" panose="05040102010807070707"/>
              <a:buNone/>
              <a:defRPr/>
            </a:pPr>
            <a:r>
              <a:rPr kumimoji="0"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rPr>
              <a:t>	</a:t>
            </a:r>
            <a:r>
              <a:rPr kumimoji="0" lang="zh-CN"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rPr>
              <a:t>计算</a:t>
            </a:r>
            <a:r>
              <a:rPr kumimoji="0"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rPr>
              <a:t></a:t>
            </a:r>
            <a:r>
              <a:rPr kumimoji="0" lang="en-US" altLang="zh-CN" sz="2400" b="0" i="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rPr>
              <a:t></a:t>
            </a:r>
            <a:r>
              <a:rPr kumimoji="0" lang="en-US" altLang="zh-CN" sz="2400" b="0" i="1" u="none" strike="noStrike" kern="1200" cap="none" spc="0" normalizeH="0" baseline="-2500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rPr>
              <a:t>ij</a:t>
            </a:r>
            <a:r>
              <a:rPr kumimoji="0" lang="en-US" altLang="zh-CN" sz="2400" b="0" i="1" u="none" strike="noStrike" kern="1200" cap="none" spc="0" normalizeH="0" baseline="3000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rPr>
              <a:t>k</a:t>
            </a:r>
            <a:r>
              <a:rPr kumimoji="0" lang="en-US" altLang="zh-CN"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rPr>
              <a:t>(index),</a:t>
            </a:r>
            <a:r>
              <a:rPr kumimoji="0" lang="en-US" altLang="zh-CN" sz="2400" b="0" i="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rPr>
              <a:t> </a:t>
            </a:r>
            <a:r>
              <a:rPr kumimoji="0" lang="en-US" altLang="zh-CN" sz="2400" b="0" i="1" u="none" strike="noStrike" kern="1200" cap="none" spc="0" normalizeH="0" baseline="-2500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rPr>
              <a:t>ij</a:t>
            </a:r>
            <a:r>
              <a:rPr kumimoji="0" lang="en-US" altLang="zh-CN"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rPr>
              <a:t>(index+n);</a:t>
            </a:r>
            <a:endParaRPr kumimoji="0" lang="en-US" altLang="zh-CN"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endParaRPr>
          </a:p>
          <a:p>
            <a:pPr marL="109855" marR="0" lvl="0" indent="0" algn="l" defTabSz="914400" rtl="0" eaLnBrk="1" fontAlgn="auto" latinLnBrk="0" hangingPunct="1">
              <a:lnSpc>
                <a:spcPct val="100000"/>
              </a:lnSpc>
              <a:spcBef>
                <a:spcPts val="400"/>
              </a:spcBef>
              <a:spcAft>
                <a:spcPts val="0"/>
              </a:spcAft>
              <a:buClr>
                <a:schemeClr val="accent1"/>
              </a:buClr>
              <a:buSzPct val="68000"/>
              <a:buFont typeface="Wingdings 3" panose="05040102010807070707"/>
              <a:buNone/>
              <a:defRPr/>
            </a:pPr>
            <a:r>
              <a:rPr kumimoji="0"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rPr>
              <a:t>	</a:t>
            </a:r>
            <a:r>
              <a:rPr kumimoji="0" lang="zh-CN"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rPr>
              <a:t>确定本次循环找到的最佳路径；</a:t>
            </a:r>
            <a:r>
              <a:rPr kumimoji="0" lang="en-US" altLang="zh-CN"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rPr>
              <a:t>}</a:t>
            </a:r>
            <a:endParaRPr kumimoji="0" lang="en-US" altLang="zh-CN"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endParaRPr>
          </a:p>
          <a:p>
            <a:pPr marL="109855" marR="0" lvl="0" indent="0" algn="l" defTabSz="914400" rtl="0" eaLnBrk="1" fontAlgn="auto" latinLnBrk="0" hangingPunct="1">
              <a:lnSpc>
                <a:spcPct val="100000"/>
              </a:lnSpc>
              <a:spcBef>
                <a:spcPts val="400"/>
              </a:spcBef>
              <a:spcAft>
                <a:spcPts val="0"/>
              </a:spcAft>
              <a:buClr>
                <a:schemeClr val="accent1"/>
              </a:buClr>
              <a:buSzPct val="68000"/>
              <a:buFont typeface="Wingdings 3" panose="05040102010807070707"/>
              <a:buNone/>
              <a:defRPr/>
            </a:pPr>
            <a:r>
              <a:rPr kumimoji="0" lang="en-US" altLang="zh-CN"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rPr>
              <a:t>	</a:t>
            </a:r>
            <a:r>
              <a:rPr kumimoji="0" lang="zh-CN"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rPr>
              <a:t>输出最佳路径及最佳结果；</a:t>
            </a:r>
            <a:endParaRPr kumimoji="0" lang="en-US" altLang="zh-CN"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endParaRPr>
          </a:p>
          <a:p>
            <a:pPr marL="109855" marR="0" lvl="0" indent="0" algn="l" defTabSz="914400" rtl="0" eaLnBrk="1" fontAlgn="auto" latinLnBrk="0" hangingPunct="1">
              <a:lnSpc>
                <a:spcPct val="100000"/>
              </a:lnSpc>
              <a:spcBef>
                <a:spcPts val="400"/>
              </a:spcBef>
              <a:spcAft>
                <a:spcPts val="0"/>
              </a:spcAft>
              <a:buClr>
                <a:schemeClr val="accent1"/>
              </a:buClr>
              <a:buSzPct val="68000"/>
              <a:buFont typeface="Wingdings 3" panose="05040102010807070707"/>
              <a:buNone/>
              <a:defRPr/>
            </a:pPr>
            <a:r>
              <a:rPr kumimoji="0"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rPr>
              <a:t>end</a:t>
            </a:r>
            <a:endParaRPr kumimoji="0" lang="en-US" altLang="zh-CN"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endParaRPr>
          </a:p>
          <a:p>
            <a:pPr marL="109855" marR="0" lvl="0" indent="0" algn="l" defTabSz="914400" rtl="0" eaLnBrk="1" fontAlgn="auto" latinLnBrk="0" hangingPunct="1">
              <a:lnSpc>
                <a:spcPct val="100000"/>
              </a:lnSpc>
              <a:spcBef>
                <a:spcPts val="400"/>
              </a:spcBef>
              <a:spcAft>
                <a:spcPts val="0"/>
              </a:spcAft>
              <a:buClr>
                <a:schemeClr val="accent1"/>
              </a:buClr>
              <a:buSzPct val="68000"/>
              <a:buFont typeface="Wingdings 3" panose="05040102010807070707"/>
              <a:buNone/>
              <a:defRPr/>
            </a:pPr>
            <a:r>
              <a:rPr kumimoji="0"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rPr>
              <a:t>	</a:t>
            </a:r>
            <a:endParaRPr kumimoji="0" lang="en-US" altLang="zh-CN"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endParaRPr>
          </a:p>
          <a:p>
            <a:pPr marL="109855" marR="0" lvl="0" indent="0" algn="l" defTabSz="914400" rtl="0" eaLnBrk="1" fontAlgn="auto" latinLnBrk="0" hangingPunct="1">
              <a:lnSpc>
                <a:spcPct val="100000"/>
              </a:lnSpc>
              <a:spcBef>
                <a:spcPts val="400"/>
              </a:spcBef>
              <a:spcAft>
                <a:spcPts val="0"/>
              </a:spcAft>
              <a:buClr>
                <a:schemeClr val="accent1"/>
              </a:buClr>
              <a:buSzPct val="68000"/>
              <a:buFont typeface="Wingdings 3" panose="05040102010807070707"/>
              <a:buNone/>
              <a:defRPr/>
            </a:pPr>
            <a:r>
              <a:rPr kumimoji="0"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rPr>
              <a:t>	</a:t>
            </a:r>
            <a:r>
              <a:rPr kumimoji="0" lang="en-US" altLang="zh-CN"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sym typeface="Symbol" panose="05050102010706020507"/>
              </a:rPr>
              <a:t>		</a:t>
            </a:r>
            <a:endParaRPr kumimoji="0"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3" name="标题 2"/>
          <p:cNvSpPr>
            <a:spLocks noGrp="1"/>
          </p:cNvSpPr>
          <p:nvPr>
            <p:ph type="title"/>
          </p:nvPr>
        </p:nvSpPr>
        <p:spPr>
          <a:xfrm>
            <a:off x="467544" y="188640"/>
            <a:ext cx="8219256" cy="706090"/>
          </a:xfrm>
          <a:noFill/>
          <a:ln>
            <a:noFill/>
          </a:ln>
          <a:effectLst/>
          <a:sp3d prstMaterial="plastic"/>
        </p:spPr>
        <p:txBody>
          <a:bodyPr vert="horz" rtlCol="0" anchor="ctr">
            <a:normAutofit fontScale="90000"/>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en-US" noProof="0">
                <a:ln>
                  <a:noFill/>
                </a:ln>
                <a:uLnTx/>
                <a:uFillTx/>
                <a:sym typeface="+mn-ea"/>
              </a:rPr>
              <a:t>蚂蚁系统</a:t>
            </a:r>
            <a:endParaRPr kumimoji="0" lang="zh-CN" altLang="en-US"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Times New Roman" panose="02020603050405020304" pitchFamily="18" charset="0"/>
              <a:ea typeface="+mj-ea"/>
              <a:cs typeface="Times New Roman" panose="02020603050405020304"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内容占位符 1"/>
          <p:cNvSpPr>
            <a:spLocks noGrp="1"/>
          </p:cNvSpPr>
          <p:nvPr>
            <p:ph idx="1"/>
          </p:nvPr>
        </p:nvSpPr>
        <p:spPr>
          <a:xfrm>
            <a:off x="457200" y="1481138"/>
            <a:ext cx="8229600" cy="1227137"/>
          </a:xfrm>
        </p:spPr>
        <p:txBody>
          <a:bodyPr vert="horz" wrap="square" anchor="t"/>
          <a:p>
            <a:pPr>
              <a:buSzPct val="68000"/>
            </a:pPr>
            <a:r>
              <a:rPr kumimoji="0" lang="zh-CN" altLang="en-US" kern="1200" dirty="0">
                <a:latin typeface="Times New Roman" panose="02020603050405020304" pitchFamily="18" charset="0"/>
                <a:ea typeface="+mn-ea"/>
                <a:cs typeface="Times New Roman" panose="02020603050405020304" pitchFamily="18" charset="0"/>
              </a:rPr>
              <a:t>蚂蚁</a:t>
            </a:r>
            <a:r>
              <a:rPr kumimoji="0" lang="en-US" altLang="zh-CN" i="1" kern="1200" dirty="0">
                <a:latin typeface="Times New Roman" panose="02020603050405020304" pitchFamily="18" charset="0"/>
                <a:ea typeface="+mn-ea"/>
                <a:cs typeface="Times New Roman" panose="02020603050405020304" pitchFamily="18" charset="0"/>
              </a:rPr>
              <a:t>k</a:t>
            </a:r>
            <a:r>
              <a:rPr kumimoji="0" lang="zh-CN" altLang="en-US" kern="1200" dirty="0">
                <a:latin typeface="Times New Roman" panose="02020603050405020304" pitchFamily="18" charset="0"/>
                <a:ea typeface="+mn-ea"/>
                <a:cs typeface="Times New Roman" panose="02020603050405020304" pitchFamily="18" charset="0"/>
              </a:rPr>
              <a:t>在运动过程中，根据路径上信息素的浓度来决定转移方向，</a:t>
            </a:r>
            <a:r>
              <a:rPr kumimoji="0" lang="en-US" altLang="zh-CN" i="1" kern="1200" dirty="0">
                <a:latin typeface="Times New Roman" panose="02020603050405020304" pitchFamily="18" charset="0"/>
                <a:ea typeface="+mn-ea"/>
                <a:cs typeface="Times New Roman" panose="02020603050405020304" pitchFamily="18" charset="0"/>
              </a:rPr>
              <a:t>t</a:t>
            </a:r>
            <a:r>
              <a:rPr kumimoji="0" lang="zh-CN" altLang="en-US" kern="1200" dirty="0">
                <a:latin typeface="Times New Roman" panose="02020603050405020304" pitchFamily="18" charset="0"/>
                <a:ea typeface="+mn-ea"/>
                <a:cs typeface="Times New Roman" panose="02020603050405020304" pitchFamily="18" charset="0"/>
              </a:rPr>
              <a:t>时刻其转移概率为：</a:t>
            </a:r>
            <a:endParaRPr kumimoji="0" lang="zh-CN" altLang="en-US" kern="1200" dirty="0">
              <a:latin typeface="Times New Roman" panose="02020603050405020304" pitchFamily="18" charset="0"/>
              <a:ea typeface="Times New Roman" panose="02020603050405020304" pitchFamily="18" charset="0"/>
              <a:cs typeface="+mn-cs"/>
            </a:endParaRPr>
          </a:p>
        </p:txBody>
      </p:sp>
      <p:sp>
        <p:nvSpPr>
          <p:cNvPr id="3" name="标题 2"/>
          <p:cNvSpPr>
            <a:spLocks noGrp="1"/>
          </p:cNvSpPr>
          <p:nvPr>
            <p:ph type="title"/>
          </p:nvPr>
        </p:nvSpPr>
        <p:spPr>
          <a:noFill/>
          <a:ln>
            <a:noFill/>
          </a:ln>
          <a:effectLst/>
          <a:sp3d prstMaterial="plastic"/>
        </p:spPr>
        <p:txBody>
          <a:bodyPr vert="horz" rtlCol="0" anchor="ctr">
            <a:norm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en-US" noProof="0">
                <a:ln>
                  <a:noFill/>
                </a:ln>
                <a:uLnTx/>
                <a:uFillTx/>
                <a:sym typeface="+mn-ea"/>
              </a:rPr>
              <a:t>蚂蚁系统</a:t>
            </a:r>
            <a:endParaRPr kumimoji="0" lang="zh-CN" altLang="en-US"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sp>
        <p:nvSpPr>
          <p:cNvPr id="5" name="TextBox 4"/>
          <p:cNvSpPr txBox="1">
            <a:spLocks noRot="1" noChangeAspect="1" noMove="1" noResize="1" noEditPoints="1" noAdjustHandles="1" noChangeArrowheads="1" noChangeShapeType="1" noTextEdit="1"/>
          </p:cNvSpPr>
          <p:nvPr/>
        </p:nvSpPr>
        <p:spPr>
          <a:xfrm>
            <a:off x="179512" y="2492896"/>
            <a:ext cx="8784976" cy="1825243"/>
          </a:xfrm>
          <a:prstGeom prst="rect">
            <a:avLst/>
          </a:prstGeom>
          <a:blipFill rotWithShape="1">
            <a:blip r:embed="rId1"/>
            <a:stretch>
              <a:fillRect/>
            </a:stretch>
          </a:blipFill>
        </p:spPr>
        <p:txBody>
          <a:bodyPr/>
          <a:lstStyle/>
          <a:p>
            <a:r>
              <a:rPr lang="zh-CN" altLang="en-US">
                <a:noFill/>
              </a:rPr>
              <a:t> </a:t>
            </a:r>
            <a:endParaRPr lang="zh-CN" altLang="en-US">
              <a:noFill/>
            </a:endParaRPr>
          </a:p>
        </p:txBody>
      </p:sp>
      <p:sp>
        <p:nvSpPr>
          <p:cNvPr id="6" name="矩形 5"/>
          <p:cNvSpPr>
            <a:spLocks noRot="1" noChangeAspect="1" noMove="1" noResize="1" noEditPoints="1" noAdjustHandles="1" noChangeArrowheads="1" noChangeShapeType="1" noTextEdit="1"/>
          </p:cNvSpPr>
          <p:nvPr/>
        </p:nvSpPr>
        <p:spPr>
          <a:xfrm>
            <a:off x="683568" y="4509120"/>
            <a:ext cx="7920880" cy="1726370"/>
          </a:xfrm>
          <a:prstGeom prst="rect">
            <a:avLst/>
          </a:prstGeom>
          <a:blipFill rotWithShape="1">
            <a:blip r:embed="rId2"/>
            <a:stretch>
              <a:fillRect l="-1155"/>
            </a:stretch>
          </a:blipFill>
        </p:spPr>
        <p:txBody>
          <a:bodyPr/>
          <a:lstStyle/>
          <a:p>
            <a:r>
              <a:rPr lang="zh-CN" altLang="en-US">
                <a:noFill/>
              </a:rPr>
              <a:t> </a:t>
            </a:r>
            <a:endParaRPr lang="zh-CN" altLang="en-US">
              <a:no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8418" name="Rectangle 2"/>
          <p:cNvSpPr>
            <a:spLocks noGrp="1" noChangeArrowheads="1"/>
          </p:cNvSpPr>
          <p:nvPr>
            <p:ph type="title"/>
          </p:nvPr>
        </p:nvSpPr>
        <p:spPr>
          <a:noFill/>
          <a:ln>
            <a:noFill/>
          </a:ln>
          <a:effectLst/>
          <a:sp3d prstMaterial="plastic"/>
        </p:spPr>
        <p:txBody>
          <a:bodyPr vert="horz" rtlCol="0" anchor="ctr">
            <a:norm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4100" b="1" i="0" u="none" strike="noStrike" kern="1200" cap="none" spc="0" normalizeH="0" baseline="0" noProof="0">
                <a:ln>
                  <a:noFill/>
                </a:ln>
                <a:solidFill>
                  <a:schemeClr val="tx2"/>
                </a:solidFill>
                <a:effectLst>
                  <a:outerShdw blurRad="31750" dist="25400" dir="5400000" algn="tl" rotWithShape="0">
                    <a:srgbClr val="000000">
                      <a:alpha val="25000"/>
                    </a:srgbClr>
                  </a:outerShdw>
                </a:effectLst>
                <a:uLnTx/>
                <a:uFillTx/>
                <a:latin typeface="+mj-lt"/>
                <a:ea typeface="+mj-ea"/>
                <a:cs typeface="+mj-cs"/>
              </a:rPr>
              <a:t>群智能的起源和发展</a:t>
            </a:r>
            <a:endParaRPr kumimoji="0" lang="zh-CN" altLang="en-US" sz="4100" b="1" i="0" u="none" strike="noStrike" kern="1200" cap="none" spc="0" normalizeH="0" baseline="0" noProof="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grpSp>
        <p:nvGrpSpPr>
          <p:cNvPr id="188419" name="Group 3"/>
          <p:cNvGrpSpPr/>
          <p:nvPr/>
        </p:nvGrpSpPr>
        <p:grpSpPr>
          <a:xfrm>
            <a:off x="6659563" y="260350"/>
            <a:ext cx="1657350" cy="2790825"/>
            <a:chOff x="4195" y="164"/>
            <a:chExt cx="1044" cy="1758"/>
          </a:xfrm>
        </p:grpSpPr>
        <p:pic>
          <p:nvPicPr>
            <p:cNvPr id="17418" name="Picture 4" descr="Gerardo Beni"/>
            <p:cNvPicPr>
              <a:picLocks noChangeAspect="1"/>
            </p:cNvPicPr>
            <p:nvPr/>
          </p:nvPicPr>
          <p:blipFill>
            <a:blip r:embed="rId1"/>
            <a:stretch>
              <a:fillRect/>
            </a:stretch>
          </p:blipFill>
          <p:spPr>
            <a:xfrm>
              <a:off x="4195" y="164"/>
              <a:ext cx="1044" cy="1360"/>
            </a:xfrm>
            <a:prstGeom prst="rect">
              <a:avLst/>
            </a:prstGeom>
            <a:noFill/>
            <a:ln w="9525">
              <a:noFill/>
            </a:ln>
          </p:spPr>
        </p:pic>
        <p:sp>
          <p:nvSpPr>
            <p:cNvPr id="17419" name="Text Box 5"/>
            <p:cNvSpPr txBox="1"/>
            <p:nvPr/>
          </p:nvSpPr>
          <p:spPr>
            <a:xfrm>
              <a:off x="4422" y="1480"/>
              <a:ext cx="696" cy="442"/>
            </a:xfrm>
            <a:prstGeom prst="rect">
              <a:avLst/>
            </a:prstGeom>
            <a:noFill/>
            <a:ln w="9525">
              <a:noFill/>
            </a:ln>
          </p:spPr>
          <p:txBody>
            <a:bodyPr>
              <a:spAutoFit/>
            </a:bodyPr>
            <a:p>
              <a:pPr algn="ctr"/>
              <a:r>
                <a:rPr lang="en-US" altLang="zh-CN" sz="2000" dirty="0">
                  <a:latin typeface="Times New Roman" panose="02020603050405020304" pitchFamily="18" charset="0"/>
                  <a:ea typeface="宋体" panose="02010600030101010101" pitchFamily="2" charset="-122"/>
                </a:rPr>
                <a:t>Beni</a:t>
              </a:r>
              <a:r>
                <a:rPr lang="en-US" altLang="zh-CN" dirty="0">
                  <a:latin typeface="Arial" panose="020B0604020202020204" pitchFamily="34" charset="0"/>
                  <a:ea typeface="宋体" panose="02010600030101010101" pitchFamily="2" charset="-122"/>
                </a:rPr>
                <a:t> </a:t>
              </a:r>
              <a:endParaRPr lang="en-US" altLang="zh-CN" sz="2000" dirty="0">
                <a:latin typeface="Arial" panose="020B0604020202020204" pitchFamily="34" charset="0"/>
                <a:ea typeface="宋体" panose="02010600030101010101" pitchFamily="2" charset="-122"/>
              </a:endParaRPr>
            </a:p>
            <a:p>
              <a:pPr algn="ctr"/>
              <a:r>
                <a:rPr lang="en-US" altLang="zh-CN" sz="2000" dirty="0">
                  <a:latin typeface="Arial" panose="020B0604020202020204" pitchFamily="34" charset="0"/>
                  <a:ea typeface="楷体_GB2312"/>
                </a:rPr>
                <a:t>(</a:t>
              </a:r>
              <a:r>
                <a:rPr lang="zh-CN" altLang="en-US" sz="2000" dirty="0">
                  <a:latin typeface="Arial" panose="020B0604020202020204" pitchFamily="34" charset="0"/>
                  <a:ea typeface="楷体_GB2312"/>
                </a:rPr>
                <a:t>贝尼</a:t>
              </a:r>
              <a:r>
                <a:rPr lang="en-US" altLang="zh-CN" sz="2000" dirty="0">
                  <a:latin typeface="Arial" panose="020B0604020202020204" pitchFamily="34" charset="0"/>
                  <a:ea typeface="楷体_GB2312"/>
                </a:rPr>
                <a:t>)</a:t>
              </a:r>
              <a:endParaRPr lang="en-US" altLang="zh-CN" sz="2000" dirty="0">
                <a:latin typeface="Arial" panose="020B0604020202020204" pitchFamily="34" charset="0"/>
                <a:ea typeface="楷体_GB2312"/>
              </a:endParaRPr>
            </a:p>
          </p:txBody>
        </p:sp>
      </p:grpSp>
      <p:sp>
        <p:nvSpPr>
          <p:cNvPr id="188422" name="Rectangle 6"/>
          <p:cNvSpPr/>
          <p:nvPr/>
        </p:nvSpPr>
        <p:spPr>
          <a:xfrm>
            <a:off x="0" y="1268730"/>
            <a:ext cx="6228080" cy="1871345"/>
          </a:xfrm>
          <a:prstGeom prst="rect">
            <a:avLst/>
          </a:prstGeom>
          <a:noFill/>
          <a:ln w="9525">
            <a:noFill/>
          </a:ln>
        </p:spPr>
        <p:txBody>
          <a:bodyPr/>
          <a:p>
            <a:pPr marL="342900" indent="-342900" eaLnBrk="0" hangingPunct="0">
              <a:spcBef>
                <a:spcPct val="20000"/>
              </a:spcBef>
              <a:buClr>
                <a:schemeClr val="folHlink"/>
              </a:buClr>
              <a:buSzPct val="60000"/>
              <a:buFont typeface="Wingdings" panose="05000000000000000000" pitchFamily="2" charset="2"/>
            </a:pPr>
            <a:r>
              <a:rPr lang="en-US" altLang="zh-CN" sz="2800" dirty="0">
                <a:latin typeface="Times New Roman" panose="02020603050405020304" pitchFamily="18" charset="0"/>
                <a:ea typeface="楷体_GB2312"/>
              </a:rPr>
              <a:t>	1989</a:t>
            </a:r>
            <a:r>
              <a:rPr lang="zh-CN" altLang="en-US" sz="2800" dirty="0">
                <a:latin typeface="Times New Roman" panose="02020603050405020304" pitchFamily="18" charset="0"/>
                <a:ea typeface="楷体_GB2312"/>
              </a:rPr>
              <a:t>年，加利福尼亚大学的教授</a:t>
            </a:r>
            <a:r>
              <a:rPr lang="zh-CN" altLang="en-US" sz="2800" b="1" dirty="0">
                <a:latin typeface="Times New Roman" panose="02020603050405020304" pitchFamily="18" charset="0"/>
                <a:ea typeface="楷体_GB2312"/>
              </a:rPr>
              <a:t>贝尼</a:t>
            </a:r>
            <a:r>
              <a:rPr lang="zh-CN" altLang="en-US" sz="2800" dirty="0">
                <a:latin typeface="Times New Roman" panose="02020603050405020304" pitchFamily="18" charset="0"/>
                <a:ea typeface="楷体_GB2312"/>
              </a:rPr>
              <a:t>在其元胞自动机系统中首次提出群智能的概念</a:t>
            </a:r>
            <a:endParaRPr lang="zh-CN" altLang="en-US" sz="2800" dirty="0">
              <a:latin typeface="Times New Roman" panose="02020603050405020304" pitchFamily="18" charset="0"/>
              <a:ea typeface="楷体_GB2312"/>
            </a:endParaRPr>
          </a:p>
          <a:p>
            <a:pPr marL="342900" indent="-342900" eaLnBrk="0" hangingPunct="0">
              <a:spcBef>
                <a:spcPct val="20000"/>
              </a:spcBef>
              <a:buClr>
                <a:schemeClr val="folHlink"/>
              </a:buClr>
              <a:buSzPct val="60000"/>
              <a:buFont typeface="Wingdings" panose="05000000000000000000" pitchFamily="2" charset="2"/>
            </a:pPr>
            <a:endParaRPr lang="en-US" altLang="zh-CN" sz="2000" dirty="0">
              <a:solidFill>
                <a:schemeClr val="hlink"/>
              </a:solidFill>
              <a:latin typeface="Times New Roman" panose="02020603050405020304" pitchFamily="18" charset="0"/>
              <a:ea typeface="楷体_GB2312"/>
            </a:endParaRPr>
          </a:p>
        </p:txBody>
      </p:sp>
      <p:sp>
        <p:nvSpPr>
          <p:cNvPr id="188423" name="Rectangle 7"/>
          <p:cNvSpPr/>
          <p:nvPr/>
        </p:nvSpPr>
        <p:spPr>
          <a:xfrm>
            <a:off x="0" y="2997200"/>
            <a:ext cx="6732588" cy="1738313"/>
          </a:xfrm>
          <a:prstGeom prst="rect">
            <a:avLst/>
          </a:prstGeom>
          <a:noFill/>
          <a:ln w="9525">
            <a:noFill/>
          </a:ln>
        </p:spPr>
        <p:txBody>
          <a:bodyPr>
            <a:spAutoFit/>
          </a:bodyPr>
          <a:p>
            <a:pPr eaLnBrk="0" hangingPunct="0">
              <a:spcBef>
                <a:spcPct val="20000"/>
              </a:spcBef>
              <a:buClr>
                <a:schemeClr val="folHlink"/>
              </a:buClr>
              <a:buSzPct val="60000"/>
              <a:buFont typeface="Wingdings" panose="05000000000000000000" pitchFamily="2" charset="2"/>
            </a:pPr>
            <a:r>
              <a:rPr lang="zh-CN" altLang="en-US" sz="2800" dirty="0">
                <a:solidFill>
                  <a:srgbClr val="FF0000"/>
                </a:solidFill>
                <a:latin typeface="Times New Roman" panose="02020603050405020304" pitchFamily="18" charset="0"/>
                <a:ea typeface="楷体_GB2312"/>
              </a:rPr>
              <a:t>任何一种由昆虫群体或其它动物社会行为机制而激发设计出的算法，或分布式解决问题的策略均属于群智能</a:t>
            </a:r>
            <a:endParaRPr lang="zh-CN" altLang="en-US" sz="2800" dirty="0">
              <a:solidFill>
                <a:srgbClr val="FF0000"/>
              </a:solidFill>
              <a:latin typeface="Times New Roman" panose="02020603050405020304" pitchFamily="18" charset="0"/>
              <a:ea typeface="楷体_GB2312"/>
            </a:endParaRPr>
          </a:p>
          <a:p>
            <a:pPr eaLnBrk="0" hangingPunct="0">
              <a:spcBef>
                <a:spcPct val="20000"/>
              </a:spcBef>
              <a:buClr>
                <a:schemeClr val="folHlink"/>
              </a:buClr>
              <a:buSzPct val="60000"/>
              <a:buFont typeface="Wingdings" panose="05000000000000000000" pitchFamily="2" charset="2"/>
            </a:pPr>
            <a:r>
              <a:rPr lang="zh-CN" altLang="en-US" sz="2000" dirty="0">
                <a:solidFill>
                  <a:srgbClr val="FF0000"/>
                </a:solidFill>
                <a:latin typeface="Times New Roman" panose="02020603050405020304" pitchFamily="18" charset="0"/>
                <a:ea typeface="楷体_GB2312"/>
              </a:rPr>
              <a:t>     </a:t>
            </a:r>
            <a:r>
              <a:rPr lang="en-US" altLang="zh-CN" sz="2000" dirty="0">
                <a:solidFill>
                  <a:srgbClr val="FF0000"/>
                </a:solidFill>
                <a:latin typeface="Times New Roman" panose="02020603050405020304" pitchFamily="18" charset="0"/>
                <a:ea typeface="楷体_GB2312"/>
              </a:rPr>
              <a:t>——</a:t>
            </a:r>
            <a:r>
              <a:rPr lang="zh-CN" altLang="en-US" sz="2000" dirty="0">
                <a:solidFill>
                  <a:srgbClr val="FF0000"/>
                </a:solidFill>
                <a:latin typeface="Times New Roman" panose="02020603050405020304" pitchFamily="18" charset="0"/>
                <a:ea typeface="楷体_GB2312"/>
              </a:rPr>
              <a:t>伯纳堡等 ，</a:t>
            </a:r>
            <a:r>
              <a:rPr lang="en-US" altLang="zh-CN" sz="2000" dirty="0">
                <a:solidFill>
                  <a:srgbClr val="FF0000"/>
                </a:solidFill>
                <a:latin typeface="Times New Roman" panose="02020603050405020304" pitchFamily="18" charset="0"/>
                <a:ea typeface="楷体_GB2312"/>
              </a:rPr>
              <a:t>《</a:t>
            </a:r>
            <a:r>
              <a:rPr lang="zh-CN" altLang="en-US" sz="2000" dirty="0">
                <a:solidFill>
                  <a:srgbClr val="FF0000"/>
                </a:solidFill>
                <a:latin typeface="Times New Roman" panose="02020603050405020304" pitchFamily="18" charset="0"/>
                <a:ea typeface="楷体_GB2312"/>
              </a:rPr>
              <a:t>群智能：从自然到人工系统</a:t>
            </a:r>
            <a:r>
              <a:rPr lang="en-US" altLang="zh-CN" sz="2000" dirty="0">
                <a:solidFill>
                  <a:srgbClr val="FF0000"/>
                </a:solidFill>
                <a:latin typeface="Times New Roman" panose="02020603050405020304" pitchFamily="18" charset="0"/>
                <a:ea typeface="楷体_GB2312"/>
              </a:rPr>
              <a:t>》</a:t>
            </a:r>
            <a:r>
              <a:rPr lang="zh-CN" altLang="en-US" sz="2000" dirty="0">
                <a:solidFill>
                  <a:srgbClr val="FF0000"/>
                </a:solidFill>
                <a:latin typeface="Times New Roman" panose="02020603050405020304" pitchFamily="18" charset="0"/>
                <a:ea typeface="楷体_GB2312"/>
              </a:rPr>
              <a:t>，</a:t>
            </a:r>
            <a:r>
              <a:rPr lang="en-US" altLang="zh-CN" sz="2000" dirty="0">
                <a:solidFill>
                  <a:srgbClr val="FF0000"/>
                </a:solidFill>
                <a:latin typeface="Times New Roman" panose="02020603050405020304" pitchFamily="18" charset="0"/>
                <a:ea typeface="楷体_GB2312"/>
              </a:rPr>
              <a:t>1999</a:t>
            </a:r>
            <a:endParaRPr lang="en-US" altLang="zh-CN" sz="2000" dirty="0">
              <a:solidFill>
                <a:srgbClr val="FF0000"/>
              </a:solidFill>
              <a:latin typeface="Times New Roman" panose="02020603050405020304" pitchFamily="18" charset="0"/>
              <a:ea typeface="楷体_GB2312"/>
            </a:endParaRPr>
          </a:p>
        </p:txBody>
      </p:sp>
      <p:grpSp>
        <p:nvGrpSpPr>
          <p:cNvPr id="188424" name="Group 8"/>
          <p:cNvGrpSpPr/>
          <p:nvPr/>
        </p:nvGrpSpPr>
        <p:grpSpPr>
          <a:xfrm>
            <a:off x="6732588" y="3141663"/>
            <a:ext cx="1727200" cy="2357437"/>
            <a:chOff x="4241" y="1979"/>
            <a:chExt cx="1088" cy="1485"/>
          </a:xfrm>
        </p:grpSpPr>
        <p:pic>
          <p:nvPicPr>
            <p:cNvPr id="17416" name="Picture 9" descr="bif3-eric-bonabeau"/>
            <p:cNvPicPr>
              <a:picLocks noChangeAspect="1"/>
            </p:cNvPicPr>
            <p:nvPr/>
          </p:nvPicPr>
          <p:blipFill>
            <a:blip r:embed="rId2"/>
            <a:stretch>
              <a:fillRect/>
            </a:stretch>
          </p:blipFill>
          <p:spPr>
            <a:xfrm>
              <a:off x="4241" y="1979"/>
              <a:ext cx="1088" cy="1088"/>
            </a:xfrm>
            <a:prstGeom prst="rect">
              <a:avLst/>
            </a:prstGeom>
            <a:noFill/>
            <a:ln w="9525">
              <a:noFill/>
            </a:ln>
          </p:spPr>
        </p:pic>
        <p:sp>
          <p:nvSpPr>
            <p:cNvPr id="17417" name="Rectangle 10"/>
            <p:cNvSpPr/>
            <p:nvPr/>
          </p:nvSpPr>
          <p:spPr>
            <a:xfrm>
              <a:off x="4422" y="3022"/>
              <a:ext cx="796" cy="442"/>
            </a:xfrm>
            <a:prstGeom prst="rect">
              <a:avLst/>
            </a:prstGeom>
            <a:noFill/>
            <a:ln w="9525">
              <a:noFill/>
            </a:ln>
          </p:spPr>
          <p:txBody>
            <a:bodyPr wrap="none">
              <a:spAutoFit/>
            </a:bodyPr>
            <a:p>
              <a:pPr algn="ctr">
                <a:spcBef>
                  <a:spcPct val="50000"/>
                </a:spcBef>
              </a:pPr>
              <a:r>
                <a:rPr lang="en-US" altLang="zh-CN" sz="2000" dirty="0">
                  <a:latin typeface="Times New Roman" panose="02020603050405020304" pitchFamily="18" charset="0"/>
                  <a:ea typeface="宋体" panose="02010600030101010101" pitchFamily="2" charset="-122"/>
                </a:rPr>
                <a:t>Bonabeau </a:t>
              </a:r>
              <a:endParaRPr lang="en-US" altLang="zh-CN" sz="2000" dirty="0">
                <a:latin typeface="Times New Roman" panose="02020603050405020304" pitchFamily="18" charset="0"/>
                <a:ea typeface="楷体_GB2312"/>
              </a:endParaRPr>
            </a:p>
            <a:p>
              <a:pPr algn="ctr"/>
              <a:r>
                <a:rPr lang="en-US" altLang="zh-CN" sz="2000" dirty="0">
                  <a:latin typeface="Times New Roman" panose="02020603050405020304" pitchFamily="18" charset="0"/>
                  <a:ea typeface="楷体_GB2312"/>
                </a:rPr>
                <a:t>(</a:t>
              </a:r>
              <a:r>
                <a:rPr lang="zh-CN" altLang="en-US" sz="2000" dirty="0">
                  <a:latin typeface="Times New Roman" panose="02020603050405020304" pitchFamily="18" charset="0"/>
                  <a:ea typeface="楷体_GB2312"/>
                </a:rPr>
                <a:t>伯纳堡</a:t>
              </a:r>
              <a:r>
                <a:rPr lang="en-US" altLang="zh-CN" sz="2000" dirty="0">
                  <a:latin typeface="Times New Roman" panose="02020603050405020304" pitchFamily="18" charset="0"/>
                  <a:ea typeface="楷体_GB2312"/>
                </a:rPr>
                <a:t>)</a:t>
              </a:r>
              <a:endParaRPr lang="en-US" altLang="zh-CN" sz="2000" dirty="0">
                <a:latin typeface="Times New Roman" panose="02020603050405020304" pitchFamily="18" charset="0"/>
                <a:ea typeface="楷体_GB2312"/>
              </a:endParaRPr>
            </a:p>
          </p:txBody>
        </p:sp>
      </p:grpSp>
      <p:sp>
        <p:nvSpPr>
          <p:cNvPr id="188427" name="Rectangle 11"/>
          <p:cNvSpPr/>
          <p:nvPr/>
        </p:nvSpPr>
        <p:spPr>
          <a:xfrm>
            <a:off x="250825" y="5513388"/>
            <a:ext cx="8424863" cy="954087"/>
          </a:xfrm>
          <a:prstGeom prst="rect">
            <a:avLst/>
          </a:prstGeom>
          <a:noFill/>
          <a:ln w="9525">
            <a:noFill/>
          </a:ln>
        </p:spPr>
        <p:txBody>
          <a:bodyPr>
            <a:spAutoFit/>
          </a:bodyPr>
          <a:p>
            <a:r>
              <a:rPr lang="zh-CN" altLang="en-US" sz="2800" dirty="0">
                <a:latin typeface="Times New Roman" panose="02020603050405020304" pitchFamily="18" charset="0"/>
                <a:ea typeface="楷体_GB2312"/>
              </a:rPr>
              <a:t>无智能或简单智能的</a:t>
            </a:r>
            <a:r>
              <a:rPr lang="zh-CN" altLang="en-US" sz="2800" dirty="0">
                <a:solidFill>
                  <a:srgbClr val="FF0000"/>
                </a:solidFill>
                <a:latin typeface="Times New Roman" panose="02020603050405020304" pitchFamily="18" charset="0"/>
                <a:ea typeface="楷体_GB2312"/>
              </a:rPr>
              <a:t>主体</a:t>
            </a:r>
            <a:r>
              <a:rPr lang="zh-CN" altLang="en-US" sz="2800" dirty="0">
                <a:latin typeface="Times New Roman" panose="02020603050405020304" pitchFamily="18" charset="0"/>
                <a:ea typeface="楷体_GB2312"/>
              </a:rPr>
              <a:t>，通过任何形式的聚集协同而表现出智能行为的特性	 </a:t>
            </a:r>
            <a:r>
              <a:rPr lang="en-US" altLang="zh-CN" sz="2000" dirty="0">
                <a:latin typeface="Times New Roman" panose="02020603050405020304" pitchFamily="18" charset="0"/>
                <a:ea typeface="楷体_GB2312"/>
              </a:rPr>
              <a:t>——</a:t>
            </a:r>
            <a:r>
              <a:rPr lang="zh-CN" altLang="en-US" sz="2000" dirty="0">
                <a:latin typeface="Times New Roman" panose="02020603050405020304" pitchFamily="18" charset="0"/>
                <a:ea typeface="楷体_GB2312"/>
              </a:rPr>
              <a:t>伯纳堡</a:t>
            </a:r>
            <a:endParaRPr lang="zh-CN" altLang="en-US" sz="2000" dirty="0">
              <a:latin typeface="Times New Roman" panose="02020603050405020304" pitchFamily="18" charset="0"/>
              <a:ea typeface="楷体_GB2312"/>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88419"/>
                                        </p:tgtEl>
                                        <p:attrNameLst>
                                          <p:attrName>style.visibility</p:attrName>
                                        </p:attrNameLst>
                                      </p:cBhvr>
                                      <p:to>
                                        <p:strVal val="visible"/>
                                      </p:to>
                                    </p:set>
                                    <p:animEffect transition="in" filter="blinds(horizontal)">
                                      <p:cBhvr>
                                        <p:cTn id="7" dur="500"/>
                                        <p:tgtEl>
                                          <p:spTgt spid="188419"/>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88422"/>
                                        </p:tgtEl>
                                        <p:attrNameLst>
                                          <p:attrName>style.visibility</p:attrName>
                                        </p:attrNameLst>
                                      </p:cBhvr>
                                      <p:to>
                                        <p:strVal val="visible"/>
                                      </p:to>
                                    </p:set>
                                    <p:animEffect transition="in" filter="blinds(horizontal)">
                                      <p:cBhvr>
                                        <p:cTn id="11" dur="500"/>
                                        <p:tgtEl>
                                          <p:spTgt spid="188422"/>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188424"/>
                                        </p:tgtEl>
                                        <p:attrNameLst>
                                          <p:attrName>style.visibility</p:attrName>
                                        </p:attrNameLst>
                                      </p:cBhvr>
                                      <p:to>
                                        <p:strVal val="visible"/>
                                      </p:to>
                                    </p:set>
                                    <p:animEffect transition="in" filter="blinds(horizontal)">
                                      <p:cBhvr>
                                        <p:cTn id="16" dur="500"/>
                                        <p:tgtEl>
                                          <p:spTgt spid="188424"/>
                                        </p:tgtEl>
                                      </p:cBhvr>
                                    </p:animEffect>
                                  </p:childTnLst>
                                </p:cTn>
                              </p:par>
                            </p:childTnLst>
                          </p:cTn>
                        </p:par>
                        <p:par>
                          <p:cTn id="17" fill="hold">
                            <p:stCondLst>
                              <p:cond delay="500"/>
                            </p:stCondLst>
                            <p:childTnLst>
                              <p:par>
                                <p:cTn id="18" presetID="3" presetClass="entr" presetSubtype="10" fill="hold" grpId="0" nodeType="afterEffect">
                                  <p:stCondLst>
                                    <p:cond delay="0"/>
                                  </p:stCondLst>
                                  <p:childTnLst>
                                    <p:set>
                                      <p:cBhvr>
                                        <p:cTn id="19" dur="1" fill="hold">
                                          <p:stCondLst>
                                            <p:cond delay="0"/>
                                          </p:stCondLst>
                                        </p:cTn>
                                        <p:tgtEl>
                                          <p:spTgt spid="188423"/>
                                        </p:tgtEl>
                                        <p:attrNameLst>
                                          <p:attrName>style.visibility</p:attrName>
                                        </p:attrNameLst>
                                      </p:cBhvr>
                                      <p:to>
                                        <p:strVal val="visible"/>
                                      </p:to>
                                    </p:set>
                                    <p:animEffect transition="in" filter="blinds(horizontal)">
                                      <p:cBhvr>
                                        <p:cTn id="20" dur="500"/>
                                        <p:tgtEl>
                                          <p:spTgt spid="188423"/>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88427"/>
                                        </p:tgtEl>
                                        <p:attrNameLst>
                                          <p:attrName>style.visibility</p:attrName>
                                        </p:attrNameLst>
                                      </p:cBhvr>
                                      <p:to>
                                        <p:strVal val="visible"/>
                                      </p:to>
                                    </p:set>
                                    <p:animEffect transition="in" filter="blinds(horizontal)">
                                      <p:cBhvr>
                                        <p:cTn id="25" dur="500"/>
                                        <p:tgtEl>
                                          <p:spTgt spid="188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22" grpId="0"/>
      <p:bldP spid="188423" grpId="0"/>
      <p:bldP spid="18842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noRot="1" noChangeAspect="1" noMove="1" noResize="1" noEditPoints="1" noAdjustHandles="1" noChangeArrowheads="1" noChangeShapeType="1" noTextEdit="1"/>
          </p:cNvSpPr>
          <p:nvPr>
            <p:ph idx="1"/>
          </p:nvPr>
        </p:nvSpPr>
        <p:spPr>
          <a:xfrm>
            <a:off x="457200" y="1268760"/>
            <a:ext cx="8229600" cy="4738531"/>
          </a:xfrm>
          <a:blipFill rotWithShape="1">
            <a:blip r:embed="rId1"/>
            <a:stretch>
              <a:fillRect t="-2317" b="-1802"/>
            </a:stretch>
          </a:blipFill>
          <a:effectLst/>
        </p:spPr>
        <p:txBody>
          <a:bodyPr/>
          <a:lstStyle/>
          <a:p>
            <a:r>
              <a:rPr lang="zh-CN" altLang="en-US">
                <a:noFill/>
              </a:rPr>
              <a:t> </a:t>
            </a:r>
            <a:endParaRPr lang="zh-CN" altLang="en-US">
              <a:noFill/>
            </a:endParaRPr>
          </a:p>
        </p:txBody>
      </p:sp>
      <p:sp>
        <p:nvSpPr>
          <p:cNvPr id="3" name="标题 2"/>
          <p:cNvSpPr>
            <a:spLocks noGrp="1"/>
          </p:cNvSpPr>
          <p:nvPr>
            <p:ph type="title"/>
          </p:nvPr>
        </p:nvSpPr>
        <p:spPr>
          <a:noFill/>
          <a:ln>
            <a:noFill/>
          </a:ln>
          <a:effectLst/>
          <a:sp3d prstMaterial="plastic"/>
        </p:spPr>
        <p:txBody>
          <a:bodyPr vert="horz" rtlCol="0" anchor="ctr">
            <a:norm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en-US" noProof="0">
                <a:ln>
                  <a:noFill/>
                </a:ln>
                <a:uLnTx/>
                <a:uFillTx/>
                <a:sym typeface="+mn-ea"/>
              </a:rPr>
              <a:t>蚂蚁系统</a:t>
            </a:r>
            <a:endParaRPr kumimoji="0" lang="zh-CN" altLang="en-US"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pPr marL="469900" marR="0" lvl="0" indent="-469900" algn="just" defTabSz="914400" rtl="0" eaLnBrk="1" fontAlgn="base" latinLnBrk="0" hangingPunct="1">
              <a:lnSpc>
                <a:spcPct val="120000"/>
              </a:lnSpc>
              <a:spcBef>
                <a:spcPct val="20000"/>
              </a:spcBef>
              <a:spcAft>
                <a:spcPct val="0"/>
              </a:spcAft>
              <a:buClr>
                <a:schemeClr val="accent2"/>
              </a:buClr>
              <a:buSzPct val="60000"/>
              <a:buFontTx/>
              <a:buBlip>
                <a:blip r:embed="rId1"/>
              </a:buBlip>
              <a:defRPr/>
            </a:pPr>
            <a:r>
              <a:rPr lang="en-US" altLang="zh-CN" b="1" kern="0" noProof="0" dirty="0" smtClean="0">
                <a:ln>
                  <a:noFill/>
                </a:ln>
                <a:effectLst/>
                <a:uLnTx/>
                <a:uFillTx/>
                <a:cs typeface="+mn-cs"/>
                <a:sym typeface="+mn-ea"/>
              </a:rPr>
              <a:t>1  </a:t>
            </a:r>
            <a:r>
              <a:rPr lang="zh-CN" altLang="en-US" b="1" kern="0" noProof="0" dirty="0" smtClean="0">
                <a:ln>
                  <a:noFill/>
                </a:ln>
                <a:effectLst/>
                <a:uLnTx/>
                <a:uFillTx/>
                <a:cs typeface="+mn-cs"/>
                <a:sym typeface="+mn-ea"/>
              </a:rPr>
              <a:t>蚂蚁</a:t>
            </a:r>
            <a:r>
              <a:rPr lang="en-US" altLang="zh-CN" b="1" kern="0" noProof="0" dirty="0" smtClean="0">
                <a:ln>
                  <a:noFill/>
                </a:ln>
                <a:effectLst/>
                <a:uLnTx/>
                <a:uFillTx/>
                <a:cs typeface="+mn-cs"/>
                <a:sym typeface="+mn-ea"/>
              </a:rPr>
              <a:t>-Q</a:t>
            </a:r>
            <a:r>
              <a:rPr lang="zh-CN" altLang="en-US" b="1" kern="0" noProof="0" dirty="0" smtClean="0">
                <a:ln>
                  <a:noFill/>
                </a:ln>
                <a:effectLst/>
                <a:uLnTx/>
                <a:uFillTx/>
                <a:cs typeface="+mn-cs"/>
                <a:sym typeface="+mn-ea"/>
              </a:rPr>
              <a:t>系统</a:t>
            </a:r>
            <a:endParaRPr kumimoji="0" lang="en-US" altLang="zh-CN" b="1" i="0" u="none" strike="noStrike" kern="0" cap="none" spc="0" normalizeH="0" baseline="0" noProof="0" dirty="0" smtClean="0">
              <a:ln>
                <a:noFill/>
              </a:ln>
              <a:solidFill>
                <a:schemeClr val="tx1"/>
              </a:solidFill>
              <a:effectLst/>
              <a:uLnTx/>
              <a:uFillTx/>
              <a:latin typeface="Times New Roman" panose="02020603050405020304" pitchFamily="18" charset="0"/>
              <a:ea typeface="+mn-ea"/>
              <a:cs typeface="+mn-cs"/>
            </a:endParaRPr>
          </a:p>
          <a:p>
            <a:pPr marL="469900" marR="0" lvl="0" indent="-469900" algn="just" defTabSz="914400" rtl="0" eaLnBrk="1" fontAlgn="base" latinLnBrk="0" hangingPunct="1">
              <a:lnSpc>
                <a:spcPct val="120000"/>
              </a:lnSpc>
              <a:spcBef>
                <a:spcPct val="20000"/>
              </a:spcBef>
              <a:spcAft>
                <a:spcPct val="0"/>
              </a:spcAft>
              <a:buClr>
                <a:schemeClr val="accent2"/>
              </a:buClr>
              <a:buSzPct val="60000"/>
              <a:buFontTx/>
              <a:buBlip>
                <a:blip r:embed="rId1"/>
              </a:buBlip>
              <a:defRPr/>
            </a:pPr>
            <a:r>
              <a:rPr lang="en-US" altLang="zh-CN" b="1" kern="0" noProof="0" dirty="0" smtClean="0">
                <a:ln>
                  <a:noFill/>
                </a:ln>
                <a:effectLst/>
                <a:uLnTx/>
                <a:uFillTx/>
                <a:cs typeface="+mn-cs"/>
                <a:sym typeface="+mn-ea"/>
              </a:rPr>
              <a:t>2  </a:t>
            </a:r>
            <a:r>
              <a:rPr lang="zh-CN" altLang="en-US" b="1" kern="0" noProof="0" dirty="0" smtClean="0">
                <a:ln>
                  <a:noFill/>
                </a:ln>
                <a:effectLst/>
                <a:uLnTx/>
                <a:uFillTx/>
                <a:cs typeface="+mn-cs"/>
                <a:sym typeface="+mn-ea"/>
              </a:rPr>
              <a:t>蚁群系统</a:t>
            </a:r>
            <a:endParaRPr kumimoji="0" lang="en-US" altLang="zh-CN" b="1" i="0" u="none" strike="noStrike" kern="0" cap="none" spc="0" normalizeH="0" baseline="0" noProof="0" dirty="0" smtClean="0">
              <a:ln>
                <a:noFill/>
              </a:ln>
              <a:solidFill>
                <a:schemeClr val="tx1"/>
              </a:solidFill>
              <a:effectLst/>
              <a:uLnTx/>
              <a:uFillTx/>
              <a:latin typeface="Times New Roman" panose="02020603050405020304" pitchFamily="18" charset="0"/>
              <a:ea typeface="+mn-ea"/>
              <a:cs typeface="+mn-cs"/>
            </a:endParaRPr>
          </a:p>
          <a:p>
            <a:pPr marL="469900" marR="0" lvl="0" indent="-469900" algn="just" defTabSz="914400" rtl="0" eaLnBrk="1" fontAlgn="base" latinLnBrk="0" hangingPunct="1">
              <a:lnSpc>
                <a:spcPct val="120000"/>
              </a:lnSpc>
              <a:spcBef>
                <a:spcPct val="20000"/>
              </a:spcBef>
              <a:spcAft>
                <a:spcPct val="0"/>
              </a:spcAft>
              <a:buClr>
                <a:schemeClr val="accent2"/>
              </a:buClr>
              <a:buSzPct val="60000"/>
              <a:buFont typeface="Wingdings" panose="05000000000000000000" pitchFamily="2" charset="2"/>
              <a:buBlip>
                <a:blip r:embed="rId1"/>
              </a:buBlip>
              <a:defRPr/>
            </a:pPr>
            <a:r>
              <a:rPr lang="en-US" altLang="zh-CN" b="1" kern="0" noProof="0" dirty="0">
                <a:ln>
                  <a:noFill/>
                </a:ln>
                <a:effectLst/>
                <a:uLnTx/>
                <a:uFillTx/>
                <a:cs typeface="+mn-cs"/>
                <a:sym typeface="+mn-ea"/>
              </a:rPr>
              <a:t>3  </a:t>
            </a:r>
            <a:r>
              <a:rPr lang="zh-CN" altLang="en-US" b="1" kern="0" noProof="0" dirty="0" smtClean="0">
                <a:ln>
                  <a:noFill/>
                </a:ln>
                <a:effectLst/>
                <a:uLnTx/>
                <a:uFillTx/>
                <a:cs typeface="+mn-cs"/>
                <a:sym typeface="+mn-ea"/>
              </a:rPr>
              <a:t>最大</a:t>
            </a:r>
            <a:r>
              <a:rPr lang="en-US" altLang="zh-CN" b="1" kern="0" noProof="0" dirty="0" smtClean="0">
                <a:ln>
                  <a:noFill/>
                </a:ln>
                <a:effectLst/>
                <a:uLnTx/>
                <a:uFillTx/>
                <a:cs typeface="+mn-cs"/>
                <a:sym typeface="+mn-ea"/>
              </a:rPr>
              <a:t>-</a:t>
            </a:r>
            <a:r>
              <a:rPr lang="zh-CN" altLang="en-US" b="1" kern="0" noProof="0" dirty="0" smtClean="0">
                <a:ln>
                  <a:noFill/>
                </a:ln>
                <a:effectLst/>
                <a:uLnTx/>
                <a:uFillTx/>
                <a:cs typeface="+mn-cs"/>
                <a:sym typeface="+mn-ea"/>
              </a:rPr>
              <a:t>最小蚂蚁系统</a:t>
            </a:r>
            <a:endParaRPr kumimoji="0" lang="en-US" altLang="zh-CN" b="1" i="0" u="none" strike="noStrike" kern="0" cap="none" spc="0" normalizeH="0" baseline="0" noProof="0" dirty="0">
              <a:ln>
                <a:noFill/>
              </a:ln>
              <a:solidFill>
                <a:schemeClr val="tx1"/>
              </a:solidFill>
              <a:effectLst/>
              <a:uLnTx/>
              <a:uFillTx/>
              <a:latin typeface="Times New Roman" panose="02020603050405020304" pitchFamily="18" charset="0"/>
              <a:ea typeface="+mn-ea"/>
              <a:cs typeface="+mn-cs"/>
            </a:endParaRPr>
          </a:p>
          <a:p>
            <a:pPr marL="469900" marR="0" lvl="0" indent="-469900" algn="just" defTabSz="914400" rtl="0" eaLnBrk="1" fontAlgn="base" latinLnBrk="0" hangingPunct="1">
              <a:lnSpc>
                <a:spcPct val="120000"/>
              </a:lnSpc>
              <a:spcBef>
                <a:spcPct val="20000"/>
              </a:spcBef>
              <a:spcAft>
                <a:spcPct val="0"/>
              </a:spcAft>
              <a:buClr>
                <a:schemeClr val="accent2"/>
              </a:buClr>
              <a:buSzPct val="60000"/>
              <a:buFont typeface="Wingdings" panose="05000000000000000000" pitchFamily="2" charset="2"/>
              <a:buBlip>
                <a:blip r:embed="rId1"/>
              </a:buBlip>
              <a:defRPr/>
            </a:pPr>
            <a:r>
              <a:rPr lang="en-US" altLang="zh-CN" b="1" kern="0" noProof="0" dirty="0">
                <a:ln>
                  <a:noFill/>
                </a:ln>
                <a:effectLst/>
                <a:uLnTx/>
                <a:uFillTx/>
                <a:cs typeface="+mn-cs"/>
                <a:sym typeface="+mn-ea"/>
              </a:rPr>
              <a:t>4  </a:t>
            </a:r>
            <a:r>
              <a:rPr lang="zh-CN" altLang="en-US" b="1" kern="0" noProof="0" dirty="0" smtClean="0">
                <a:ln>
                  <a:noFill/>
                </a:ln>
                <a:effectLst/>
                <a:uLnTx/>
                <a:uFillTx/>
                <a:cs typeface="+mn-cs"/>
                <a:sym typeface="+mn-ea"/>
              </a:rPr>
              <a:t>自适应蚁</a:t>
            </a:r>
            <a:r>
              <a:rPr lang="zh-CN" altLang="en-US" b="1" kern="0" noProof="0" dirty="0">
                <a:ln>
                  <a:noFill/>
                </a:ln>
                <a:effectLst/>
                <a:uLnTx/>
                <a:uFillTx/>
                <a:cs typeface="+mn-cs"/>
                <a:sym typeface="+mn-ea"/>
              </a:rPr>
              <a:t>群</a:t>
            </a:r>
            <a:r>
              <a:rPr lang="zh-CN" altLang="en-US" b="1" kern="0" noProof="0" dirty="0" smtClean="0">
                <a:ln>
                  <a:noFill/>
                </a:ln>
                <a:effectLst/>
                <a:uLnTx/>
                <a:uFillTx/>
                <a:cs typeface="+mn-cs"/>
                <a:sym typeface="+mn-ea"/>
              </a:rPr>
              <a:t>算法</a:t>
            </a:r>
            <a:endParaRPr kumimoji="0" lang="en-US" altLang="zh-CN" b="1" i="0" u="none" strike="noStrike" kern="0" cap="none" spc="0" normalizeH="0" baseline="0" noProof="0" dirty="0" smtClean="0">
              <a:ln>
                <a:noFill/>
              </a:ln>
              <a:solidFill>
                <a:schemeClr val="tx1"/>
              </a:solidFill>
              <a:effectLst/>
              <a:uLnTx/>
              <a:uFillTx/>
              <a:latin typeface="Times New Roman" panose="02020603050405020304" pitchFamily="18" charset="0"/>
              <a:ea typeface="+mn-ea"/>
              <a:cs typeface="+mn-cs"/>
            </a:endParaRPr>
          </a:p>
          <a:p>
            <a:endParaRPr lang="zh-CN" altLang="en-US"/>
          </a:p>
        </p:txBody>
      </p:sp>
      <p:sp>
        <p:nvSpPr>
          <p:cNvPr id="3" name="标题 2"/>
          <p:cNvSpPr>
            <a:spLocks noGrp="1"/>
          </p:cNvSpPr>
          <p:nvPr>
            <p:ph type="title"/>
          </p:nvPr>
        </p:nvSpPr>
        <p:spPr/>
        <p:txBody>
          <a:bodyPr/>
          <a:p>
            <a:r>
              <a:rPr lang="zh-CN" altLang="en-US"/>
              <a:t>改进的蚁群算法</a:t>
            </a:r>
            <a:endParaRPr lang="zh-CN" altLang="en-US"/>
          </a:p>
        </p:txBody>
      </p:sp>
      <p:pic>
        <p:nvPicPr>
          <p:cNvPr id="4" name="图片 3"/>
          <p:cNvPicPr>
            <a:picLocks noChangeAspect="1"/>
          </p:cNvPicPr>
          <p:nvPr/>
        </p:nvPicPr>
        <p:blipFill>
          <a:blip r:embed="rId2"/>
          <a:stretch>
            <a:fillRect/>
          </a:stretch>
        </p:blipFill>
        <p:spPr>
          <a:xfrm>
            <a:off x="850900" y="4057650"/>
            <a:ext cx="8029575" cy="261810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a:xfrm>
            <a:off x="468179" y="-317"/>
            <a:ext cx="8219256" cy="1143000"/>
          </a:xfrm>
        </p:spPr>
        <p:txBody>
          <a:bodyPr/>
          <a:p>
            <a:r>
              <a:rPr lang="zh-CN" altLang="en-US" kern="0" noProof="0" dirty="0" smtClean="0">
                <a:ln>
                  <a:noFill/>
                </a:ln>
                <a:effectLst/>
                <a:uLnTx/>
                <a:uFillTx/>
                <a:cs typeface="+mn-cs"/>
                <a:sym typeface="+mn-ea"/>
              </a:rPr>
              <a:t>自适应蚁</a:t>
            </a:r>
            <a:r>
              <a:rPr lang="zh-CN" altLang="en-US" kern="0" noProof="0" dirty="0">
                <a:ln>
                  <a:noFill/>
                </a:ln>
                <a:effectLst/>
                <a:uLnTx/>
                <a:uFillTx/>
                <a:cs typeface="+mn-cs"/>
                <a:sym typeface="+mn-ea"/>
              </a:rPr>
              <a:t>群</a:t>
            </a:r>
            <a:r>
              <a:rPr lang="zh-CN" altLang="en-US" kern="0" noProof="0" dirty="0" smtClean="0">
                <a:ln>
                  <a:noFill/>
                </a:ln>
                <a:effectLst/>
                <a:uLnTx/>
                <a:uFillTx/>
                <a:cs typeface="+mn-cs"/>
                <a:sym typeface="+mn-ea"/>
              </a:rPr>
              <a:t>算法</a:t>
            </a:r>
            <a:endParaRPr lang="zh-CN" altLang="en-US"/>
          </a:p>
        </p:txBody>
      </p:sp>
      <p:pic>
        <p:nvPicPr>
          <p:cNvPr id="4" name="内容占位符 3"/>
          <p:cNvPicPr>
            <a:picLocks noChangeAspect="1"/>
          </p:cNvPicPr>
          <p:nvPr>
            <p:ph idx="1"/>
          </p:nvPr>
        </p:nvPicPr>
        <p:blipFill>
          <a:blip r:embed="rId1"/>
          <a:srcRect b="9523"/>
          <a:stretch>
            <a:fillRect/>
          </a:stretch>
        </p:blipFill>
        <p:spPr>
          <a:xfrm>
            <a:off x="295910" y="1143000"/>
            <a:ext cx="8391525" cy="5061585"/>
          </a:xfrm>
          <a:prstGeom prst="rect">
            <a:avLst/>
          </a:prstGeom>
        </p:spPr>
      </p:pic>
      <p:sp>
        <p:nvSpPr>
          <p:cNvPr id="5" name="文本框 4"/>
          <p:cNvSpPr txBox="1"/>
          <p:nvPr/>
        </p:nvSpPr>
        <p:spPr>
          <a:xfrm>
            <a:off x="431165" y="6204585"/>
            <a:ext cx="8121015" cy="368300"/>
          </a:xfrm>
          <a:prstGeom prst="rect">
            <a:avLst/>
          </a:prstGeom>
          <a:solidFill>
            <a:schemeClr val="bg1"/>
          </a:solidFill>
        </p:spPr>
        <p:txBody>
          <a:bodyPr wrap="square" rtlCol="0">
            <a:spAutoFit/>
          </a:bodyPr>
          <a:p>
            <a:r>
              <a:rPr lang="en-US" altLang="zh-CN">
                <a:cs typeface="Arial" panose="020B0604020202020204" pitchFamily="34" charset="0"/>
              </a:rPr>
              <a:t>      </a:t>
            </a:r>
            <a:r>
              <a:rPr lang="zh-CN" altLang="en-US">
                <a:cs typeface="Arial" panose="020B0604020202020204" pitchFamily="34" charset="0"/>
              </a:rPr>
              <a:t>α  </a:t>
            </a:r>
            <a:r>
              <a:rPr lang="zh-CN" altLang="en-US"/>
              <a:t>信息素重要程度因子，</a:t>
            </a:r>
            <a:r>
              <a:rPr lang="zh-CN" altLang="en-US">
                <a:cs typeface="Arial" panose="020B0604020202020204" pitchFamily="34" charset="0"/>
              </a:rPr>
              <a:t>β </a:t>
            </a:r>
            <a:r>
              <a:rPr lang="zh-CN" altLang="en-US"/>
              <a:t>启发函数重要程度因子</a:t>
            </a: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normAutofit/>
          </a:bodyPr>
          <a:p>
            <a:r>
              <a:rPr lang="zh-CN" altLang="en-US" kern="0" noProof="0" dirty="0" smtClean="0">
                <a:ln>
                  <a:noFill/>
                </a:ln>
                <a:effectLst/>
                <a:uLnTx/>
                <a:uFillTx/>
                <a:cs typeface="+mn-cs"/>
                <a:sym typeface="+mn-ea"/>
              </a:rPr>
              <a:t>自适应蚁</a:t>
            </a:r>
            <a:r>
              <a:rPr lang="zh-CN" altLang="en-US" kern="0" noProof="0" dirty="0">
                <a:ln>
                  <a:noFill/>
                </a:ln>
                <a:effectLst/>
                <a:uLnTx/>
                <a:uFillTx/>
                <a:cs typeface="+mn-cs"/>
                <a:sym typeface="+mn-ea"/>
              </a:rPr>
              <a:t>群</a:t>
            </a:r>
            <a:r>
              <a:rPr lang="zh-CN" altLang="en-US" kern="0" noProof="0" dirty="0" smtClean="0">
                <a:ln>
                  <a:noFill/>
                </a:ln>
                <a:effectLst/>
                <a:uLnTx/>
                <a:uFillTx/>
                <a:cs typeface="+mn-cs"/>
                <a:sym typeface="+mn-ea"/>
              </a:rPr>
              <a:t>算法</a:t>
            </a:r>
            <a:endParaRPr lang="zh-CN" altLang="en-US"/>
          </a:p>
        </p:txBody>
      </p:sp>
      <p:pic>
        <p:nvPicPr>
          <p:cNvPr id="4" name="内容占位符 3"/>
          <p:cNvPicPr>
            <a:picLocks noChangeAspect="1"/>
          </p:cNvPicPr>
          <p:nvPr>
            <p:ph idx="1"/>
          </p:nvPr>
        </p:nvPicPr>
        <p:blipFill>
          <a:blip r:embed="rId1"/>
          <a:stretch>
            <a:fillRect/>
          </a:stretch>
        </p:blipFill>
        <p:spPr>
          <a:xfrm>
            <a:off x="237490" y="1591945"/>
            <a:ext cx="8642350" cy="458343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normAutofit/>
          </a:bodyPr>
          <a:p>
            <a:r>
              <a:rPr lang="zh-CN" altLang="en-US" kern="0" noProof="0" dirty="0" smtClean="0">
                <a:ln>
                  <a:noFill/>
                </a:ln>
                <a:effectLst/>
                <a:uLnTx/>
                <a:uFillTx/>
                <a:cs typeface="+mn-cs"/>
                <a:sym typeface="+mn-ea"/>
              </a:rPr>
              <a:t>自适应蚁</a:t>
            </a:r>
            <a:r>
              <a:rPr lang="zh-CN" altLang="en-US" kern="0" noProof="0" dirty="0">
                <a:ln>
                  <a:noFill/>
                </a:ln>
                <a:effectLst/>
                <a:uLnTx/>
                <a:uFillTx/>
                <a:cs typeface="+mn-cs"/>
                <a:sym typeface="+mn-ea"/>
              </a:rPr>
              <a:t>群</a:t>
            </a:r>
            <a:r>
              <a:rPr lang="zh-CN" altLang="en-US" kern="0" noProof="0" dirty="0" smtClean="0">
                <a:ln>
                  <a:noFill/>
                </a:ln>
                <a:effectLst/>
                <a:uLnTx/>
                <a:uFillTx/>
                <a:cs typeface="+mn-cs"/>
                <a:sym typeface="+mn-ea"/>
              </a:rPr>
              <a:t>算法</a:t>
            </a:r>
            <a:endParaRPr lang="zh-CN" altLang="en-US"/>
          </a:p>
        </p:txBody>
      </p:sp>
      <p:pic>
        <p:nvPicPr>
          <p:cNvPr id="6" name="内容占位符 5"/>
          <p:cNvPicPr>
            <a:picLocks noChangeAspect="1"/>
          </p:cNvPicPr>
          <p:nvPr>
            <p:ph idx="1"/>
          </p:nvPr>
        </p:nvPicPr>
        <p:blipFill>
          <a:blip r:embed="rId1"/>
          <a:stretch>
            <a:fillRect/>
          </a:stretch>
        </p:blipFill>
        <p:spPr>
          <a:xfrm>
            <a:off x="260350" y="1388745"/>
            <a:ext cx="8616950" cy="514667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0" name="Rectangle 3"/>
          <p:cNvSpPr>
            <a:spLocks noGrp="1"/>
          </p:cNvSpPr>
          <p:nvPr>
            <p:ph idx="1"/>
          </p:nvPr>
        </p:nvSpPr>
        <p:spPr>
          <a:xfrm>
            <a:off x="971550" y="1341438"/>
            <a:ext cx="7772400" cy="4511675"/>
          </a:xfrm>
        </p:spPr>
        <p:txBody>
          <a:bodyPr vert="horz" wrap="square" anchor="t"/>
          <a:p>
            <a:pPr>
              <a:buSzPct val="68000"/>
            </a:pPr>
            <a:r>
              <a:rPr kumimoji="0" lang="zh-CN" altLang="en-US" kern="1200" dirty="0">
                <a:latin typeface="Times New Roman" panose="02020603050405020304" pitchFamily="18" charset="0"/>
                <a:ea typeface="+mn-ea"/>
                <a:cs typeface="Times New Roman" panose="02020603050405020304" pitchFamily="18" charset="0"/>
              </a:rPr>
              <a:t>蚁群算法具有广泛实用价值</a:t>
            </a:r>
            <a:endParaRPr kumimoji="0" lang="zh-CN" altLang="en-US" kern="1200" dirty="0">
              <a:latin typeface="Times New Roman" panose="02020603050405020304" pitchFamily="18" charset="0"/>
              <a:ea typeface="+mn-ea"/>
              <a:cs typeface="Times New Roman" panose="02020603050405020304" pitchFamily="18" charset="0"/>
            </a:endParaRPr>
          </a:p>
          <a:p>
            <a:pPr>
              <a:buSzPct val="68000"/>
            </a:pPr>
            <a:r>
              <a:rPr kumimoji="0" lang="zh-CN" altLang="en-US" kern="1200" dirty="0">
                <a:latin typeface="Times New Roman" panose="02020603050405020304" pitchFamily="18" charset="0"/>
                <a:ea typeface="+mn-ea"/>
                <a:cs typeface="Times New Roman" panose="02020603050405020304" pitchFamily="18" charset="0"/>
              </a:rPr>
              <a:t>群智能领域第一个取得成功的实例</a:t>
            </a:r>
            <a:endParaRPr kumimoji="0" lang="zh-CN" altLang="en-US" kern="1200" dirty="0">
              <a:latin typeface="Times New Roman" panose="02020603050405020304" pitchFamily="18" charset="0"/>
              <a:ea typeface="+mn-ea"/>
              <a:cs typeface="Times New Roman" panose="02020603050405020304" pitchFamily="18" charset="0"/>
            </a:endParaRPr>
          </a:p>
          <a:p>
            <a:pPr>
              <a:buSzPct val="68000"/>
            </a:pPr>
            <a:r>
              <a:rPr kumimoji="0" lang="zh-CN" altLang="en-US" kern="1200" dirty="0">
                <a:latin typeface="Times New Roman" panose="02020603050405020304" pitchFamily="18" charset="0"/>
                <a:ea typeface="+mn-ea"/>
                <a:cs typeface="Times New Roman" panose="02020603050405020304" pitchFamily="18" charset="0"/>
              </a:rPr>
              <a:t>一度成为群智能的代名词</a:t>
            </a:r>
            <a:endParaRPr kumimoji="0" lang="zh-CN" altLang="en-US" kern="1200" dirty="0">
              <a:latin typeface="Times New Roman" panose="02020603050405020304" pitchFamily="18" charset="0"/>
              <a:ea typeface="+mn-ea"/>
              <a:cs typeface="Times New Roman" panose="02020603050405020304" pitchFamily="18" charset="0"/>
            </a:endParaRPr>
          </a:p>
          <a:p>
            <a:pPr>
              <a:buSzPct val="68000"/>
            </a:pPr>
            <a:r>
              <a:rPr kumimoji="0" lang="zh-CN" altLang="en-US" kern="1200" dirty="0">
                <a:latin typeface="Times New Roman" panose="02020603050405020304" pitchFamily="18" charset="0"/>
                <a:ea typeface="+mn-ea"/>
                <a:cs typeface="Times New Roman" panose="02020603050405020304" pitchFamily="18" charset="0"/>
              </a:rPr>
              <a:t>蚁群算法已被广泛应用于很多优化问题中</a:t>
            </a:r>
            <a:endParaRPr kumimoji="0" lang="zh-CN" altLang="en-US" kern="1200" dirty="0">
              <a:latin typeface="Times New Roman" panose="02020603050405020304" pitchFamily="18" charset="0"/>
              <a:ea typeface="+mn-ea"/>
              <a:cs typeface="Times New Roman" panose="02020603050405020304" pitchFamily="18" charset="0"/>
            </a:endParaRPr>
          </a:p>
          <a:p>
            <a:pPr lvl="1"/>
            <a:r>
              <a:rPr kumimoji="0" lang="zh-CN" altLang="en-US" kern="1200" dirty="0">
                <a:latin typeface="Times New Roman" panose="02020603050405020304" pitchFamily="18" charset="0"/>
                <a:ea typeface="+mn-ea"/>
                <a:cs typeface="Times New Roman" panose="02020603050405020304" pitchFamily="18" charset="0"/>
              </a:rPr>
              <a:t>聚类问题</a:t>
            </a:r>
            <a:endParaRPr kumimoji="0" lang="zh-CN" altLang="en-US" kern="1200" dirty="0">
              <a:latin typeface="Times New Roman" panose="02020603050405020304" pitchFamily="18" charset="0"/>
              <a:ea typeface="+mn-ea"/>
              <a:cs typeface="Times New Roman" panose="02020603050405020304" pitchFamily="18" charset="0"/>
            </a:endParaRPr>
          </a:p>
          <a:p>
            <a:pPr lvl="1"/>
            <a:r>
              <a:rPr kumimoji="0" lang="zh-CN" altLang="en-US" kern="1200" dirty="0">
                <a:latin typeface="Times New Roman" panose="02020603050405020304" pitchFamily="18" charset="0"/>
                <a:ea typeface="+mn-ea"/>
                <a:cs typeface="Times New Roman" panose="02020603050405020304" pitchFamily="18" charset="0"/>
              </a:rPr>
              <a:t>路由算法设计</a:t>
            </a:r>
            <a:endParaRPr kumimoji="0" lang="zh-CN" altLang="en-US" kern="1200" dirty="0">
              <a:latin typeface="Times New Roman" panose="02020603050405020304" pitchFamily="18" charset="0"/>
              <a:ea typeface="+mn-ea"/>
              <a:cs typeface="Times New Roman" panose="02020603050405020304" pitchFamily="18" charset="0"/>
            </a:endParaRPr>
          </a:p>
          <a:p>
            <a:pPr lvl="1"/>
            <a:r>
              <a:rPr kumimoji="0" lang="zh-CN" altLang="en-US" kern="1200" dirty="0">
                <a:latin typeface="Times New Roman" panose="02020603050405020304" pitchFamily="18" charset="0"/>
                <a:ea typeface="+mn-ea"/>
                <a:cs typeface="Times New Roman" panose="02020603050405020304" pitchFamily="18" charset="0"/>
              </a:rPr>
              <a:t>图着色问题</a:t>
            </a:r>
            <a:endParaRPr kumimoji="0" lang="zh-CN" altLang="en-US" kern="1200" dirty="0">
              <a:latin typeface="Times New Roman" panose="02020603050405020304" pitchFamily="18" charset="0"/>
              <a:ea typeface="+mn-ea"/>
              <a:cs typeface="Times New Roman" panose="02020603050405020304" pitchFamily="18" charset="0"/>
            </a:endParaRPr>
          </a:p>
          <a:p>
            <a:pPr lvl="1"/>
            <a:r>
              <a:rPr kumimoji="0" lang="zh-CN" altLang="en-US" kern="1200" dirty="0">
                <a:latin typeface="Times New Roman" panose="02020603050405020304" pitchFamily="18" charset="0"/>
                <a:ea typeface="+mn-ea"/>
                <a:cs typeface="Times New Roman" panose="02020603050405020304" pitchFamily="18" charset="0"/>
              </a:rPr>
              <a:t>车辆调度问题</a:t>
            </a:r>
            <a:endParaRPr kumimoji="0" lang="zh-CN" altLang="en-US" kern="1200" dirty="0">
              <a:latin typeface="Times New Roman" panose="02020603050405020304" pitchFamily="18" charset="0"/>
              <a:ea typeface="+mn-ea"/>
              <a:cs typeface="Times New Roman" panose="02020603050405020304" pitchFamily="18" charset="0"/>
            </a:endParaRPr>
          </a:p>
          <a:p>
            <a:pPr lvl="1"/>
            <a:r>
              <a:rPr kumimoji="0" lang="zh-CN" altLang="en-US" kern="1200" dirty="0">
                <a:latin typeface="Times New Roman" panose="02020603050405020304" pitchFamily="18" charset="0"/>
                <a:ea typeface="+mn-ea"/>
                <a:cs typeface="Times New Roman" panose="02020603050405020304" pitchFamily="18" charset="0"/>
              </a:rPr>
              <a:t>机器人路径规划问题</a:t>
            </a:r>
            <a:endParaRPr kumimoji="0" lang="zh-CN" altLang="en-US" kern="1200" dirty="0">
              <a:latin typeface="Times New Roman" panose="02020603050405020304" pitchFamily="18" charset="0"/>
              <a:ea typeface="Times New Roman" panose="02020603050405020304" pitchFamily="18" charset="0"/>
              <a:cs typeface="+mn-cs"/>
            </a:endParaRPr>
          </a:p>
        </p:txBody>
      </p:sp>
      <p:sp>
        <p:nvSpPr>
          <p:cNvPr id="202754" name="Rectangle 2"/>
          <p:cNvSpPr>
            <a:spLocks noGrp="1" noChangeArrowheads="1"/>
          </p:cNvSpPr>
          <p:nvPr>
            <p:ph type="title"/>
          </p:nvPr>
        </p:nvSpPr>
        <p:spPr>
          <a:noFill/>
          <a:ln>
            <a:noFill/>
          </a:ln>
          <a:effectLst/>
          <a:sp3d prstMaterial="plastic"/>
        </p:spPr>
        <p:txBody>
          <a:bodyPr vert="horz" rtlCol="0" anchor="ctr">
            <a:norm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4100" b="1" i="0" u="none" strike="noStrike" kern="1200" cap="none" spc="0" normalizeH="0" baseline="0" noProof="0">
                <a:ln>
                  <a:noFill/>
                </a:ln>
                <a:solidFill>
                  <a:schemeClr val="tx2"/>
                </a:solidFill>
                <a:effectLst>
                  <a:outerShdw blurRad="31750" dist="25400" dir="5400000" algn="tl" rotWithShape="0">
                    <a:srgbClr val="000000">
                      <a:alpha val="25000"/>
                    </a:srgbClr>
                  </a:outerShdw>
                </a:effectLst>
                <a:uLnTx/>
                <a:uFillTx/>
                <a:latin typeface="+mj-lt"/>
                <a:ea typeface="+mj-ea"/>
                <a:cs typeface="+mj-cs"/>
              </a:rPr>
              <a:t>蚁群优化算法的应用</a:t>
            </a:r>
            <a:endParaRPr kumimoji="0" lang="zh-CN" altLang="en-US" sz="4100" b="1" i="0" u="none" strike="noStrike" kern="1200" cap="none" spc="0" normalizeH="0" baseline="0" noProof="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dirty="0">
                <a:latin typeface="Times New Roman" panose="02020603050405020304" pitchFamily="18" charset="0"/>
                <a:ea typeface="黑体" panose="02010609060101010101" pitchFamily="49" charset="-122"/>
                <a:sym typeface="+mn-ea"/>
              </a:rPr>
              <a:t> </a:t>
            </a:r>
            <a:r>
              <a:rPr lang="zh-CN" altLang="en-US" dirty="0">
                <a:latin typeface="Times New Roman" panose="02020603050405020304" pitchFamily="18" charset="0"/>
                <a:ea typeface="黑体" panose="02010609060101010101" pitchFamily="49" charset="-122"/>
                <a:sym typeface="+mn-ea"/>
              </a:rPr>
              <a:t>蚁群算法的应用</a:t>
            </a:r>
            <a:br>
              <a:rPr lang="zh-CN" altLang="en-US" dirty="0">
                <a:latin typeface="Times New Roman" panose="02020603050405020304" pitchFamily="18" charset="0"/>
                <a:ea typeface="黑体" panose="02010609060101010101" pitchFamily="49" charset="-122"/>
              </a:rPr>
            </a:br>
            <a:endParaRPr lang="zh-CN" altLang="en-US"/>
          </a:p>
        </p:txBody>
      </p:sp>
      <p:sp>
        <p:nvSpPr>
          <p:cNvPr id="3" name="副标题 2"/>
          <p:cNvSpPr>
            <a:spLocks noGrp="1"/>
          </p:cNvSpPr>
          <p:nvPr>
            <p:ph type="subTitle" idx="1"/>
          </p:nvPr>
        </p:nvSpPr>
        <p:spPr/>
        <p:txBody>
          <a:bodyPr/>
          <a:p>
            <a:r>
              <a:rPr lang="en-US" altLang="zh-CN" b="1" dirty="0">
                <a:solidFill>
                  <a:schemeClr val="tx1"/>
                </a:solidFill>
                <a:latin typeface="Times New Roman" panose="02020603050405020304" pitchFamily="18" charset="0"/>
                <a:cs typeface="Times New Roman" panose="02020603050405020304" pitchFamily="18" charset="0"/>
                <a:sym typeface="+mn-ea"/>
              </a:rPr>
              <a:t>------</a:t>
            </a:r>
            <a:r>
              <a:rPr lang="zh-CN" altLang="en-US" b="1" dirty="0">
                <a:solidFill>
                  <a:schemeClr val="tx1"/>
                </a:solidFill>
                <a:latin typeface="Times New Roman" panose="02020603050405020304" pitchFamily="18" charset="0"/>
                <a:cs typeface="Times New Roman" panose="02020603050405020304" pitchFamily="18" charset="0"/>
                <a:sym typeface="+mn-ea"/>
              </a:rPr>
              <a:t>柔性作业车间调度</a:t>
            </a:r>
            <a:endParaRPr lang="en-US" altLang="zh-CN"/>
          </a:p>
        </p:txBody>
      </p:sp>
      <p:sp>
        <p:nvSpPr>
          <p:cNvPr id="110594" name="灯片编号占位符 3"/>
          <p:cNvSpPr txBox="1">
            <a:spLocks noGrp="1"/>
          </p:cNvSpPr>
          <p:nvPr>
            <p:ph type="sldNum" sz="quarter" idx="4"/>
          </p:nvPr>
        </p:nvSpPr>
        <p:spPr/>
        <p: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eaLnBrk="1" hangingPunct="1">
              <a:buNone/>
            </a:pP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110596" name="Rectangle 44"/>
          <p:cNvSpPr/>
          <p:nvPr/>
        </p:nvSpPr>
        <p:spPr>
          <a:xfrm>
            <a:off x="2747963" y="2243138"/>
            <a:ext cx="9144000" cy="368300"/>
          </a:xfrm>
          <a:prstGeom prst="rect">
            <a:avLst/>
          </a:prstGeom>
          <a:noFill/>
          <a:ln w="9525">
            <a:noFill/>
          </a:ln>
        </p:spPr>
        <p:txBody>
          <a:bodyPr>
            <a:spAutoFit/>
          </a:bodyPr>
          <a:p>
            <a:endParaRPr lang="zh-CN" altLang="en-US" dirty="0">
              <a:latin typeface="宋体" panose="02010600030101010101" pitchFamily="2" charset="-122"/>
            </a:endParaRPr>
          </a:p>
        </p:txBody>
      </p:sp>
    </p:spTree>
  </p:cSld>
  <p:clrMapOvr>
    <a:masterClrMapping/>
  </p:clrMapOvr>
  <p:transition>
    <p:rand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1618"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eaLnBrk="1" hangingPunct="1">
              <a:buNone/>
            </a:pP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111619" name="Rectangle 404"/>
          <p:cNvSpPr/>
          <p:nvPr/>
        </p:nvSpPr>
        <p:spPr>
          <a:xfrm>
            <a:off x="1600200" y="852488"/>
            <a:ext cx="5943600" cy="398780"/>
          </a:xfrm>
          <a:prstGeom prst="rect">
            <a:avLst/>
          </a:prstGeom>
          <a:noFill/>
          <a:ln w="9525">
            <a:noFill/>
          </a:ln>
        </p:spPr>
        <p:txBody>
          <a:bodyPr>
            <a:spAutoFit/>
          </a:bodyPr>
          <a:p>
            <a:pPr algn="ctr"/>
            <a:r>
              <a:rPr lang="zh-CN" altLang="en-US" sz="2000" b="1" dirty="0">
                <a:solidFill>
                  <a:schemeClr val="tx1"/>
                </a:solidFill>
                <a:latin typeface="Times New Roman" panose="02020603050405020304" pitchFamily="18" charset="0"/>
                <a:cs typeface="Times New Roman" panose="02020603050405020304" pitchFamily="18" charset="0"/>
              </a:rPr>
              <a:t>表</a:t>
            </a:r>
            <a:r>
              <a:rPr lang="en-US" altLang="zh-CN" sz="2000" b="1" dirty="0">
                <a:solidFill>
                  <a:schemeClr val="tx1"/>
                </a:solidFill>
                <a:latin typeface="Times New Roman" panose="02020603050405020304" pitchFamily="18" charset="0"/>
                <a:cs typeface="Times New Roman" panose="02020603050405020304" pitchFamily="18" charset="0"/>
              </a:rPr>
              <a:t> </a:t>
            </a:r>
            <a:r>
              <a:rPr lang="zh-CN" altLang="en-US" sz="2000" b="1" dirty="0">
                <a:solidFill>
                  <a:schemeClr val="tx1"/>
                </a:solidFill>
                <a:latin typeface="Times New Roman" panose="02020603050405020304" pitchFamily="18" charset="0"/>
                <a:cs typeface="Times New Roman" panose="02020603050405020304" pitchFamily="18" charset="0"/>
              </a:rPr>
              <a:t>柔性作业车间调度事例</a:t>
            </a:r>
            <a:endParaRPr lang="zh-CN" altLang="en-US" sz="2800" dirty="0">
              <a:solidFill>
                <a:schemeClr val="tx1"/>
              </a:solidFill>
              <a:latin typeface="Times New Roman" panose="02020603050405020304" pitchFamily="18" charset="0"/>
              <a:ea typeface="Times New Roman" panose="02020603050405020304" pitchFamily="18" charset="0"/>
            </a:endParaRPr>
          </a:p>
        </p:txBody>
      </p:sp>
      <p:pic>
        <p:nvPicPr>
          <p:cNvPr id="111621" name="Picture 67"/>
          <p:cNvPicPr>
            <a:picLocks noChangeAspect="1"/>
          </p:cNvPicPr>
          <p:nvPr/>
        </p:nvPicPr>
        <p:blipFill>
          <a:blip r:embed="rId1"/>
          <a:stretch>
            <a:fillRect/>
          </a:stretch>
        </p:blipFill>
        <p:spPr>
          <a:xfrm>
            <a:off x="0" y="1354455"/>
            <a:ext cx="9051290" cy="5264150"/>
          </a:xfrm>
          <a:prstGeom prst="rect">
            <a:avLst/>
          </a:prstGeom>
          <a:noFill/>
          <a:ln w="9525">
            <a:noFill/>
          </a:ln>
        </p:spPr>
      </p:pic>
      <p:sp>
        <p:nvSpPr>
          <p:cNvPr id="110599" name="Rectangle 52"/>
          <p:cNvSpPr/>
          <p:nvPr/>
        </p:nvSpPr>
        <p:spPr>
          <a:xfrm>
            <a:off x="635" y="0"/>
            <a:ext cx="9142730" cy="865505"/>
          </a:xfrm>
          <a:prstGeom prst="rect">
            <a:avLst/>
          </a:prstGeom>
          <a:solidFill>
            <a:srgbClr val="FFFFFF"/>
          </a:solidFill>
          <a:ln w="9525" cap="flat" cmpd="sng">
            <a:solidFill>
              <a:srgbClr val="808080"/>
            </a:solidFill>
            <a:prstDash val="solid"/>
            <a:miter/>
            <a:headEnd type="none" w="med" len="med"/>
            <a:tailEnd type="none" w="med" len="med"/>
          </a:ln>
        </p:spPr>
        <p:txBody>
          <a:bodyPr wrap="square">
            <a:spAutoFit/>
          </a:bodyPr>
          <a:p>
            <a:pPr>
              <a:lnSpc>
                <a:spcPct val="140000"/>
              </a:lnSpc>
            </a:pPr>
            <a:r>
              <a:rPr lang="zh-CN" altLang="zh-CN" dirty="0">
                <a:solidFill>
                  <a:schemeClr val="tx1"/>
                </a:solidFill>
                <a:latin typeface="Times New Roman" panose="02020603050405020304" pitchFamily="18" charset="0"/>
                <a:cs typeface="Times New Roman" panose="02020603050405020304" pitchFamily="18" charset="0"/>
              </a:rPr>
              <a:t>柔性作业车间调度问题：某加工系统有</a:t>
            </a:r>
            <a:r>
              <a:rPr lang="en-US" altLang="zh-CN" dirty="0">
                <a:solidFill>
                  <a:schemeClr val="tx1"/>
                </a:solidFill>
                <a:latin typeface="Times New Roman" panose="02020603050405020304" pitchFamily="18" charset="0"/>
                <a:cs typeface="Times New Roman" panose="02020603050405020304" pitchFamily="18" charset="0"/>
              </a:rPr>
              <a:t>6</a:t>
            </a:r>
            <a:r>
              <a:rPr lang="zh-CN" altLang="zh-CN" dirty="0">
                <a:solidFill>
                  <a:schemeClr val="tx1"/>
                </a:solidFill>
                <a:latin typeface="Times New Roman" panose="02020603050405020304" pitchFamily="18" charset="0"/>
                <a:cs typeface="Times New Roman" panose="02020603050405020304" pitchFamily="18" charset="0"/>
              </a:rPr>
              <a:t>台机床，要加工</a:t>
            </a:r>
            <a:r>
              <a:rPr lang="en-US" altLang="zh-CN" dirty="0">
                <a:solidFill>
                  <a:schemeClr val="tx1"/>
                </a:solidFill>
                <a:latin typeface="Times New Roman" panose="02020603050405020304" pitchFamily="18" charset="0"/>
                <a:cs typeface="Times New Roman" panose="02020603050405020304" pitchFamily="18" charset="0"/>
              </a:rPr>
              <a:t>4</a:t>
            </a:r>
            <a:r>
              <a:rPr lang="zh-CN" altLang="zh-CN" dirty="0">
                <a:solidFill>
                  <a:schemeClr val="tx1"/>
                </a:solidFill>
                <a:latin typeface="Times New Roman" panose="02020603050405020304" pitchFamily="18" charset="0"/>
                <a:cs typeface="Times New Roman" panose="02020603050405020304" pitchFamily="18" charset="0"/>
              </a:rPr>
              <a:t>个工件，每个工件有</a:t>
            </a:r>
            <a:r>
              <a:rPr lang="en-US" altLang="zh-CN" dirty="0">
                <a:solidFill>
                  <a:schemeClr val="tx1"/>
                </a:solidFill>
                <a:latin typeface="Times New Roman" panose="02020603050405020304" pitchFamily="18" charset="0"/>
                <a:cs typeface="Times New Roman" panose="02020603050405020304" pitchFamily="18" charset="0"/>
              </a:rPr>
              <a:t>3</a:t>
            </a:r>
            <a:r>
              <a:rPr lang="zh-CN" altLang="zh-CN" dirty="0">
                <a:solidFill>
                  <a:schemeClr val="tx1"/>
                </a:solidFill>
                <a:latin typeface="Times New Roman" panose="02020603050405020304" pitchFamily="18" charset="0"/>
                <a:cs typeface="Times New Roman" panose="02020603050405020304" pitchFamily="18" charset="0"/>
              </a:rPr>
              <a:t>道工序，如表所示。</a:t>
            </a:r>
            <a:endParaRPr lang="en-US" altLang="zh-CN" dirty="0">
              <a:solidFill>
                <a:schemeClr val="tx1"/>
              </a:solidFill>
              <a:latin typeface="Times New Roman" panose="02020603050405020304" pitchFamily="18" charset="0"/>
              <a:ea typeface="Times New Roman" panose="02020603050405020304" pitchFamily="18" charset="0"/>
            </a:endParaRPr>
          </a:p>
        </p:txBody>
      </p:sp>
    </p:spTree>
  </p:cSld>
  <p:clrMapOvr>
    <a:masterClrMapping/>
  </p:clrMapOvr>
  <p:transition>
    <p:rand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2" name="灯片编号占位符 1"/>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eaLnBrk="1" hangingPunct="1">
              <a:buNone/>
            </a:pP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112643" name="Rectangle 56"/>
          <p:cNvSpPr/>
          <p:nvPr/>
        </p:nvSpPr>
        <p:spPr>
          <a:xfrm>
            <a:off x="6052820" y="2568575"/>
            <a:ext cx="2915285" cy="3189605"/>
          </a:xfrm>
          <a:prstGeom prst="rect">
            <a:avLst/>
          </a:prstGeom>
          <a:gradFill rotWithShape="0">
            <a:gsLst>
              <a:gs pos="0">
                <a:srgbClr val="CCECFF"/>
              </a:gs>
              <a:gs pos="100000">
                <a:srgbClr val="FFFFFF"/>
              </a:gs>
            </a:gsLst>
            <a:path path="shape">
              <a:fillToRect l="50000" t="50000" r="50000" b="50000"/>
            </a:path>
            <a:tileRect/>
          </a:gradFill>
          <a:ln w="9525" cap="flat" cmpd="sng">
            <a:solidFill>
              <a:srgbClr val="3366FF"/>
            </a:solidFill>
            <a:prstDash val="solid"/>
            <a:miter/>
            <a:headEnd type="none" w="med" len="med"/>
            <a:tailEnd type="none" w="med" len="med"/>
          </a:ln>
        </p:spPr>
        <p:txBody>
          <a:bodyPr wrap="square">
            <a:spAutoFit/>
          </a:bodyPr>
          <a:p>
            <a:pPr>
              <a:lnSpc>
                <a:spcPct val="140000"/>
              </a:lnSpc>
            </a:pPr>
            <a:r>
              <a:rPr lang="zh-CN" altLang="zh-CN" dirty="0">
                <a:solidFill>
                  <a:schemeClr val="tx1"/>
                </a:solidFill>
                <a:latin typeface="Times New Roman" panose="02020603050405020304" pitchFamily="18" charset="0"/>
                <a:cs typeface="Times New Roman" panose="02020603050405020304" pitchFamily="18" charset="0"/>
              </a:rPr>
              <a:t>可以看出机器</a:t>
            </a:r>
            <a:r>
              <a:rPr lang="en-US" altLang="zh-CN" dirty="0">
                <a:solidFill>
                  <a:schemeClr val="tx1"/>
                </a:solidFill>
                <a:latin typeface="Times New Roman" panose="02020603050405020304" pitchFamily="18" charset="0"/>
                <a:cs typeface="Times New Roman" panose="02020603050405020304" pitchFamily="18" charset="0"/>
              </a:rPr>
              <a:t>6</a:t>
            </a:r>
            <a:r>
              <a:rPr lang="zh-CN" altLang="zh-CN" dirty="0">
                <a:solidFill>
                  <a:schemeClr val="tx1"/>
                </a:solidFill>
                <a:latin typeface="Times New Roman" panose="02020603050405020304" pitchFamily="18" charset="0"/>
                <a:cs typeface="Times New Roman" panose="02020603050405020304" pitchFamily="18" charset="0"/>
              </a:rPr>
              <a:t>并没有加工任何工件。分析其原因为它虽然可以加工工序</a:t>
            </a:r>
            <a:r>
              <a:rPr lang="en-US" altLang="zh-CN" i="1" dirty="0">
                <a:solidFill>
                  <a:schemeClr val="tx1"/>
                </a:solidFill>
                <a:latin typeface="Times New Roman" panose="02020603050405020304" pitchFamily="18" charset="0"/>
                <a:cs typeface="Times New Roman" panose="02020603050405020304" pitchFamily="18" charset="0"/>
              </a:rPr>
              <a:t>p</a:t>
            </a:r>
            <a:r>
              <a:rPr lang="en-US" altLang="zh-CN" baseline="-25000" dirty="0">
                <a:solidFill>
                  <a:schemeClr val="tx1"/>
                </a:solidFill>
                <a:latin typeface="Times New Roman" panose="02020603050405020304" pitchFamily="18" charset="0"/>
                <a:cs typeface="Times New Roman" panose="02020603050405020304" pitchFamily="18" charset="0"/>
              </a:rPr>
              <a:t>23</a:t>
            </a:r>
            <a:r>
              <a:rPr lang="en-US" altLang="zh-CN" dirty="0">
                <a:solidFill>
                  <a:schemeClr val="tx1"/>
                </a:solidFill>
                <a:latin typeface="Times New Roman" panose="02020603050405020304" pitchFamily="18" charset="0"/>
                <a:cs typeface="Times New Roman" panose="02020603050405020304" pitchFamily="18" charset="0"/>
              </a:rPr>
              <a:t> </a:t>
            </a:r>
            <a:r>
              <a:rPr lang="zh-CN" altLang="zh-CN" dirty="0">
                <a:solidFill>
                  <a:schemeClr val="tx1"/>
                </a:solidFill>
                <a:latin typeface="Times New Roman" panose="02020603050405020304" pitchFamily="18" charset="0"/>
                <a:cs typeface="Times New Roman" panose="02020603050405020304" pitchFamily="18" charset="0"/>
              </a:rPr>
              <a:t>，</a:t>
            </a:r>
            <a:r>
              <a:rPr lang="en-US" altLang="zh-CN" i="1" dirty="0">
                <a:solidFill>
                  <a:schemeClr val="tx1"/>
                </a:solidFill>
                <a:latin typeface="Times New Roman" panose="02020603050405020304" pitchFamily="18" charset="0"/>
                <a:cs typeface="Times New Roman" panose="02020603050405020304" pitchFamily="18" charset="0"/>
              </a:rPr>
              <a:t>p</a:t>
            </a:r>
            <a:r>
              <a:rPr lang="en-US" altLang="zh-CN" baseline="-25000" dirty="0">
                <a:solidFill>
                  <a:schemeClr val="tx1"/>
                </a:solidFill>
                <a:latin typeface="Times New Roman" panose="02020603050405020304" pitchFamily="18" charset="0"/>
                <a:cs typeface="Times New Roman" panose="02020603050405020304" pitchFamily="18" charset="0"/>
              </a:rPr>
              <a:t>33</a:t>
            </a:r>
            <a:r>
              <a:rPr lang="en-US" altLang="zh-CN" dirty="0">
                <a:solidFill>
                  <a:schemeClr val="tx1"/>
                </a:solidFill>
                <a:latin typeface="Times New Roman" panose="02020603050405020304" pitchFamily="18" charset="0"/>
                <a:cs typeface="Times New Roman" panose="02020603050405020304" pitchFamily="18" charset="0"/>
              </a:rPr>
              <a:t> </a:t>
            </a:r>
            <a:r>
              <a:rPr lang="zh-CN" altLang="zh-CN" dirty="0">
                <a:solidFill>
                  <a:schemeClr val="tx1"/>
                </a:solidFill>
                <a:latin typeface="Times New Roman" panose="02020603050405020304" pitchFamily="18" charset="0"/>
                <a:cs typeface="Times New Roman" panose="02020603050405020304" pitchFamily="18" charset="0"/>
              </a:rPr>
              <a:t>，</a:t>
            </a:r>
            <a:r>
              <a:rPr lang="en-US" altLang="zh-CN" i="1" dirty="0">
                <a:solidFill>
                  <a:schemeClr val="tx1"/>
                </a:solidFill>
                <a:latin typeface="Times New Roman" panose="02020603050405020304" pitchFamily="18" charset="0"/>
                <a:cs typeface="Times New Roman" panose="02020603050405020304" pitchFamily="18" charset="0"/>
              </a:rPr>
              <a:t>p</a:t>
            </a:r>
            <a:r>
              <a:rPr lang="en-US" altLang="zh-CN" baseline="-25000" dirty="0">
                <a:solidFill>
                  <a:schemeClr val="tx1"/>
                </a:solidFill>
                <a:latin typeface="Times New Roman" panose="02020603050405020304" pitchFamily="18" charset="0"/>
                <a:cs typeface="Times New Roman" panose="02020603050405020304" pitchFamily="18" charset="0"/>
              </a:rPr>
              <a:t>42</a:t>
            </a:r>
            <a:r>
              <a:rPr lang="en-US" altLang="zh-CN" dirty="0">
                <a:solidFill>
                  <a:schemeClr val="tx1"/>
                </a:solidFill>
                <a:latin typeface="Times New Roman" panose="02020603050405020304" pitchFamily="18" charset="0"/>
                <a:cs typeface="Times New Roman" panose="02020603050405020304" pitchFamily="18" charset="0"/>
              </a:rPr>
              <a:t> </a:t>
            </a:r>
            <a:r>
              <a:rPr lang="zh-CN" altLang="zh-CN" dirty="0">
                <a:solidFill>
                  <a:schemeClr val="tx1"/>
                </a:solidFill>
                <a:latin typeface="Times New Roman" panose="02020603050405020304" pitchFamily="18" charset="0"/>
                <a:cs typeface="Times New Roman" panose="02020603050405020304" pitchFamily="18" charset="0"/>
              </a:rPr>
              <a:t>，</a:t>
            </a:r>
            <a:r>
              <a:rPr lang="en-US" altLang="zh-CN" i="1" dirty="0">
                <a:solidFill>
                  <a:schemeClr val="tx1"/>
                </a:solidFill>
                <a:latin typeface="Times New Roman" panose="02020603050405020304" pitchFamily="18" charset="0"/>
                <a:cs typeface="Times New Roman" panose="02020603050405020304" pitchFamily="18" charset="0"/>
              </a:rPr>
              <a:t>p</a:t>
            </a:r>
            <a:r>
              <a:rPr lang="en-US" altLang="zh-CN" baseline="-25000" dirty="0">
                <a:solidFill>
                  <a:schemeClr val="tx1"/>
                </a:solidFill>
                <a:latin typeface="Times New Roman" panose="02020603050405020304" pitchFamily="18" charset="0"/>
                <a:cs typeface="Times New Roman" panose="02020603050405020304" pitchFamily="18" charset="0"/>
              </a:rPr>
              <a:t>43</a:t>
            </a:r>
            <a:r>
              <a:rPr lang="en-US" altLang="zh-CN" dirty="0">
                <a:solidFill>
                  <a:schemeClr val="tx1"/>
                </a:solidFill>
                <a:latin typeface="Times New Roman" panose="02020603050405020304" pitchFamily="18" charset="0"/>
                <a:cs typeface="Times New Roman" panose="02020603050405020304" pitchFamily="18" charset="0"/>
              </a:rPr>
              <a:t> </a:t>
            </a:r>
            <a:r>
              <a:rPr lang="zh-CN" altLang="zh-CN" dirty="0">
                <a:solidFill>
                  <a:schemeClr val="tx1"/>
                </a:solidFill>
                <a:latin typeface="Times New Roman" panose="02020603050405020304" pitchFamily="18" charset="0"/>
                <a:cs typeface="Times New Roman" panose="02020603050405020304" pitchFamily="18" charset="0"/>
              </a:rPr>
              <a:t>但从表</a:t>
            </a:r>
            <a:r>
              <a:rPr lang="en-US" altLang="zh-CN" dirty="0">
                <a:solidFill>
                  <a:schemeClr val="tx1"/>
                </a:solidFill>
                <a:latin typeface="Times New Roman" panose="02020603050405020304" pitchFamily="18" charset="0"/>
                <a:cs typeface="Times New Roman" panose="02020603050405020304" pitchFamily="18" charset="0"/>
              </a:rPr>
              <a:t>7.3</a:t>
            </a:r>
            <a:r>
              <a:rPr lang="zh-CN" altLang="zh-CN" dirty="0">
                <a:solidFill>
                  <a:schemeClr val="tx1"/>
                </a:solidFill>
                <a:latin typeface="Times New Roman" panose="02020603050405020304" pitchFamily="18" charset="0"/>
                <a:cs typeface="Times New Roman" panose="02020603050405020304" pitchFamily="18" charset="0"/>
              </a:rPr>
              <a:t>可知机器</a:t>
            </a:r>
            <a:r>
              <a:rPr lang="en-US" altLang="zh-CN" dirty="0">
                <a:solidFill>
                  <a:schemeClr val="tx1"/>
                </a:solidFill>
                <a:latin typeface="Times New Roman" panose="02020603050405020304" pitchFamily="18" charset="0"/>
                <a:cs typeface="Times New Roman" panose="02020603050405020304" pitchFamily="18" charset="0"/>
              </a:rPr>
              <a:t>6</a:t>
            </a:r>
            <a:r>
              <a:rPr lang="zh-CN" altLang="zh-CN" dirty="0">
                <a:solidFill>
                  <a:schemeClr val="tx1"/>
                </a:solidFill>
                <a:latin typeface="Times New Roman" panose="02020603050405020304" pitchFamily="18" charset="0"/>
                <a:cs typeface="Times New Roman" panose="02020603050405020304" pitchFamily="18" charset="0"/>
              </a:rPr>
              <a:t>的加工时间大于其他可加工机器，特别是</a:t>
            </a:r>
            <a:r>
              <a:rPr lang="en-US" altLang="zh-CN" dirty="0">
                <a:solidFill>
                  <a:schemeClr val="tx1"/>
                </a:solidFill>
                <a:latin typeface="Times New Roman" panose="02020603050405020304" pitchFamily="18" charset="0"/>
                <a:cs typeface="Times New Roman" panose="02020603050405020304" pitchFamily="18" charset="0"/>
              </a:rPr>
              <a:t> </a:t>
            </a:r>
            <a:r>
              <a:rPr lang="en-US" altLang="zh-CN" i="1" dirty="0">
                <a:solidFill>
                  <a:schemeClr val="tx1"/>
                </a:solidFill>
                <a:latin typeface="Times New Roman" panose="02020603050405020304" pitchFamily="18" charset="0"/>
                <a:cs typeface="Times New Roman" panose="02020603050405020304" pitchFamily="18" charset="0"/>
              </a:rPr>
              <a:t>p</a:t>
            </a:r>
            <a:r>
              <a:rPr lang="en-US" altLang="zh-CN" baseline="-25000" dirty="0">
                <a:solidFill>
                  <a:schemeClr val="tx1"/>
                </a:solidFill>
                <a:latin typeface="Times New Roman" panose="02020603050405020304" pitchFamily="18" charset="0"/>
                <a:cs typeface="Times New Roman" panose="02020603050405020304" pitchFamily="18" charset="0"/>
              </a:rPr>
              <a:t>23</a:t>
            </a:r>
            <a:r>
              <a:rPr lang="en-US" altLang="zh-CN" dirty="0">
                <a:solidFill>
                  <a:schemeClr val="tx1"/>
                </a:solidFill>
                <a:latin typeface="Times New Roman" panose="02020603050405020304" pitchFamily="18" charset="0"/>
                <a:cs typeface="Times New Roman" panose="02020603050405020304" pitchFamily="18" charset="0"/>
              </a:rPr>
              <a:t> </a:t>
            </a:r>
            <a:r>
              <a:rPr lang="zh-CN" altLang="zh-CN" dirty="0">
                <a:solidFill>
                  <a:schemeClr val="tx1"/>
                </a:solidFill>
                <a:latin typeface="Times New Roman" panose="02020603050405020304" pitchFamily="18" charset="0"/>
                <a:cs typeface="Times New Roman" panose="02020603050405020304" pitchFamily="18" charset="0"/>
              </a:rPr>
              <a:t>，</a:t>
            </a:r>
            <a:r>
              <a:rPr lang="en-US" altLang="zh-CN" i="1" dirty="0">
                <a:solidFill>
                  <a:schemeClr val="tx1"/>
                </a:solidFill>
                <a:latin typeface="Times New Roman" panose="02020603050405020304" pitchFamily="18" charset="0"/>
                <a:cs typeface="Times New Roman" panose="02020603050405020304" pitchFamily="18" charset="0"/>
              </a:rPr>
              <a:t>p</a:t>
            </a:r>
            <a:r>
              <a:rPr lang="en-US" altLang="zh-CN" baseline="-25000" dirty="0">
                <a:solidFill>
                  <a:schemeClr val="tx1"/>
                </a:solidFill>
                <a:latin typeface="Times New Roman" panose="02020603050405020304" pitchFamily="18" charset="0"/>
                <a:cs typeface="Times New Roman" panose="02020603050405020304" pitchFamily="18" charset="0"/>
              </a:rPr>
              <a:t>33</a:t>
            </a:r>
            <a:r>
              <a:rPr lang="zh-CN" altLang="zh-CN" dirty="0">
                <a:solidFill>
                  <a:schemeClr val="tx1"/>
                </a:solidFill>
                <a:latin typeface="Times New Roman" panose="02020603050405020304" pitchFamily="18" charset="0"/>
                <a:cs typeface="Times New Roman" panose="02020603050405020304" pitchFamily="18" charset="0"/>
              </a:rPr>
              <a:t>的加工时间，因此机器</a:t>
            </a:r>
            <a:r>
              <a:rPr lang="en-US" altLang="zh-CN" dirty="0">
                <a:solidFill>
                  <a:schemeClr val="tx1"/>
                </a:solidFill>
                <a:latin typeface="Times New Roman" panose="02020603050405020304" pitchFamily="18" charset="0"/>
                <a:cs typeface="Times New Roman" panose="02020603050405020304" pitchFamily="18" charset="0"/>
              </a:rPr>
              <a:t>6</a:t>
            </a:r>
            <a:r>
              <a:rPr lang="zh-CN" altLang="zh-CN" dirty="0">
                <a:solidFill>
                  <a:schemeClr val="tx1"/>
                </a:solidFill>
                <a:latin typeface="Times New Roman" panose="02020603050405020304" pitchFamily="18" charset="0"/>
                <a:cs typeface="Times New Roman" panose="02020603050405020304" pitchFamily="18" charset="0"/>
              </a:rPr>
              <a:t>并未分到任何加工任务。</a:t>
            </a:r>
            <a:endParaRPr lang="zh-CN" altLang="en-US" dirty="0">
              <a:solidFill>
                <a:schemeClr val="tx1"/>
              </a:solidFill>
              <a:latin typeface="Times New Roman" panose="02020603050405020304" pitchFamily="18" charset="0"/>
              <a:ea typeface="Times New Roman" panose="02020603050405020304" pitchFamily="18" charset="0"/>
            </a:endParaRPr>
          </a:p>
        </p:txBody>
      </p:sp>
      <p:sp>
        <p:nvSpPr>
          <p:cNvPr id="112644" name="Rectangle 2"/>
          <p:cNvSpPr/>
          <p:nvPr/>
        </p:nvSpPr>
        <p:spPr>
          <a:xfrm>
            <a:off x="2209800" y="304800"/>
            <a:ext cx="4419600" cy="519113"/>
          </a:xfrm>
          <a:prstGeom prst="rect">
            <a:avLst/>
          </a:prstGeom>
          <a:noFill/>
          <a:ln w="9525">
            <a:noFill/>
          </a:ln>
        </p:spPr>
        <p:txBody>
          <a:bodyPr>
            <a:spAutoFit/>
          </a:bodyPr>
          <a:p>
            <a:r>
              <a:rPr lang="zh-CN" altLang="en-US" sz="2800" dirty="0">
                <a:solidFill>
                  <a:schemeClr val="tx1"/>
                </a:solidFill>
                <a:latin typeface="宋体" panose="02010600030101010101" pitchFamily="2" charset="-122"/>
              </a:rPr>
              <a:t>表</a:t>
            </a:r>
            <a:r>
              <a:rPr lang="en-US" altLang="zh-CN" sz="2800" dirty="0">
                <a:solidFill>
                  <a:schemeClr val="tx1"/>
                </a:solidFill>
                <a:latin typeface="Times New Roman" panose="02020603050405020304" pitchFamily="18" charset="0"/>
              </a:rPr>
              <a:t>9.3  </a:t>
            </a:r>
            <a:r>
              <a:rPr lang="zh-CN" altLang="en-US" sz="2800" dirty="0">
                <a:solidFill>
                  <a:schemeClr val="tx1"/>
                </a:solidFill>
                <a:latin typeface="宋体" panose="02010600030101010101" pitchFamily="2" charset="-122"/>
              </a:rPr>
              <a:t>遗传算法运行的结果</a:t>
            </a:r>
            <a:r>
              <a:rPr lang="zh-CN" altLang="en-US" sz="2800" dirty="0">
                <a:solidFill>
                  <a:schemeClr val="tx1"/>
                </a:solidFill>
                <a:latin typeface="Times New Roman" panose="02020603050405020304" pitchFamily="18" charset="0"/>
              </a:rPr>
              <a:t> </a:t>
            </a:r>
            <a:endParaRPr lang="zh-CN" altLang="en-US" sz="2800" dirty="0">
              <a:solidFill>
                <a:schemeClr val="tx1"/>
              </a:solidFill>
              <a:latin typeface="Times New Roman" panose="02020603050405020304" pitchFamily="18" charset="0"/>
            </a:endParaRPr>
          </a:p>
        </p:txBody>
      </p:sp>
      <p:sp>
        <p:nvSpPr>
          <p:cNvPr id="112645" name="Rectangle 51"/>
          <p:cNvSpPr/>
          <p:nvPr/>
        </p:nvSpPr>
        <p:spPr>
          <a:xfrm>
            <a:off x="0" y="0"/>
            <a:ext cx="9144000" cy="836613"/>
          </a:xfrm>
          <a:prstGeom prst="rect">
            <a:avLst/>
          </a:prstGeom>
          <a:solidFill>
            <a:schemeClr val="bg1"/>
          </a:solidFill>
          <a:ln w="9525">
            <a:noFill/>
          </a:ln>
        </p:spPr>
        <p:txBody>
          <a:bodyPr anchor="b"/>
          <a:p>
            <a:pPr indent="176530"/>
            <a:r>
              <a:rPr lang="en-US" altLang="zh-CN" sz="3600" dirty="0">
                <a:latin typeface="Times New Roman" panose="02020603050405020304" pitchFamily="18" charset="0"/>
                <a:ea typeface="黑体" panose="02010609060101010101" pitchFamily="49" charset="-122"/>
              </a:rPr>
              <a:t>  </a:t>
            </a:r>
            <a:r>
              <a:rPr lang="zh-CN" altLang="en-US" sz="3600" dirty="0">
                <a:latin typeface="Times New Roman" panose="02020603050405020304" pitchFamily="18" charset="0"/>
                <a:ea typeface="黑体" panose="02010609060101010101" pitchFamily="49" charset="-122"/>
              </a:rPr>
              <a:t>蚁群算法的应用</a:t>
            </a:r>
            <a:endParaRPr lang="zh-CN" altLang="en-US" sz="3600" dirty="0">
              <a:latin typeface="Times New Roman" panose="02020603050405020304" pitchFamily="18" charset="0"/>
              <a:ea typeface="黑体" panose="02010609060101010101" pitchFamily="49" charset="-122"/>
            </a:endParaRPr>
          </a:p>
        </p:txBody>
      </p:sp>
      <p:pic>
        <p:nvPicPr>
          <p:cNvPr id="113671" name="Picture 2"/>
          <p:cNvPicPr>
            <a:picLocks noChangeAspect="1"/>
          </p:cNvPicPr>
          <p:nvPr/>
        </p:nvPicPr>
        <p:blipFill>
          <a:blip r:embed="rId1"/>
          <a:stretch>
            <a:fillRect/>
          </a:stretch>
        </p:blipFill>
        <p:spPr>
          <a:xfrm>
            <a:off x="533400" y="1247775"/>
            <a:ext cx="5519420" cy="3656330"/>
          </a:xfrm>
          <a:prstGeom prst="rect">
            <a:avLst/>
          </a:prstGeom>
          <a:noFill/>
          <a:ln w="9525">
            <a:noFill/>
          </a:ln>
        </p:spPr>
      </p:pic>
      <p:sp>
        <p:nvSpPr>
          <p:cNvPr id="113672" name="Rectangle 404"/>
          <p:cNvSpPr/>
          <p:nvPr/>
        </p:nvSpPr>
        <p:spPr>
          <a:xfrm>
            <a:off x="660400" y="5198745"/>
            <a:ext cx="4871720" cy="645160"/>
          </a:xfrm>
          <a:prstGeom prst="rect">
            <a:avLst/>
          </a:prstGeom>
          <a:noFill/>
          <a:ln w="9525">
            <a:noFill/>
          </a:ln>
        </p:spPr>
        <p:txBody>
          <a:bodyPr wrap="square">
            <a:spAutoFit/>
          </a:bodyPr>
          <a:p>
            <a:pPr algn="ctr"/>
            <a:r>
              <a:rPr lang="zh-CN" altLang="en-US" sz="3600" b="1" dirty="0">
                <a:solidFill>
                  <a:schemeClr val="tx1"/>
                </a:solidFill>
                <a:latin typeface="Times New Roman" panose="02020603050405020304" pitchFamily="18" charset="0"/>
                <a:cs typeface="Times New Roman" panose="02020603050405020304" pitchFamily="18" charset="0"/>
              </a:rPr>
              <a:t>最优解甘特图</a:t>
            </a:r>
            <a:endParaRPr lang="zh-CN" altLang="en-US" sz="3600" dirty="0">
              <a:solidFill>
                <a:schemeClr val="tx1"/>
              </a:solidFill>
              <a:latin typeface="Times New Roman" panose="02020603050405020304" pitchFamily="18" charset="0"/>
              <a:ea typeface="Times New Roman" panose="02020603050405020304" pitchFamily="18" charset="0"/>
            </a:endParaRPr>
          </a:p>
        </p:txBody>
      </p:sp>
    </p:spTree>
  </p:cSld>
  <p:clrMapOvr>
    <a:masterClrMapping/>
  </p:clrMapOvr>
  <p:transition>
    <p:rand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4690"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eaLnBrk="1" hangingPunct="1">
              <a:buNone/>
            </a:pP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114691" name="Rectangle 3"/>
          <p:cNvSpPr/>
          <p:nvPr/>
        </p:nvSpPr>
        <p:spPr>
          <a:xfrm>
            <a:off x="2747963" y="2252663"/>
            <a:ext cx="9144000" cy="0"/>
          </a:xfrm>
          <a:prstGeom prst="rect">
            <a:avLst/>
          </a:prstGeom>
          <a:noFill/>
          <a:ln w="9525">
            <a:noFill/>
          </a:ln>
        </p:spPr>
        <p:txBody>
          <a:bodyPr>
            <a:spAutoFit/>
          </a:bodyPr>
          <a:p>
            <a:endParaRPr lang="zh-CN" altLang="en-US" dirty="0">
              <a:latin typeface="宋体" panose="02010600030101010101" pitchFamily="2" charset="-122"/>
            </a:endParaRPr>
          </a:p>
        </p:txBody>
      </p:sp>
      <p:sp>
        <p:nvSpPr>
          <p:cNvPr id="114692" name="Rectangle 5"/>
          <p:cNvSpPr/>
          <p:nvPr/>
        </p:nvSpPr>
        <p:spPr>
          <a:xfrm>
            <a:off x="2005013" y="2290763"/>
            <a:ext cx="9144000" cy="0"/>
          </a:xfrm>
          <a:prstGeom prst="rect">
            <a:avLst/>
          </a:prstGeom>
          <a:noFill/>
          <a:ln w="9525">
            <a:noFill/>
          </a:ln>
        </p:spPr>
        <p:txBody>
          <a:bodyPr>
            <a:spAutoFit/>
          </a:bodyPr>
          <a:p>
            <a:endParaRPr lang="zh-CN" altLang="en-US" dirty="0">
              <a:latin typeface="宋体" panose="02010600030101010101" pitchFamily="2" charset="-122"/>
            </a:endParaRPr>
          </a:p>
        </p:txBody>
      </p:sp>
      <p:sp>
        <p:nvSpPr>
          <p:cNvPr id="114694" name="Rectangle 9"/>
          <p:cNvSpPr/>
          <p:nvPr/>
        </p:nvSpPr>
        <p:spPr>
          <a:xfrm>
            <a:off x="0" y="0"/>
            <a:ext cx="9144000" cy="765175"/>
          </a:xfrm>
          <a:prstGeom prst="rect">
            <a:avLst/>
          </a:prstGeom>
          <a:solidFill>
            <a:schemeClr val="bg1"/>
          </a:solidFill>
          <a:ln w="9525">
            <a:noFill/>
          </a:ln>
        </p:spPr>
        <p:txBody>
          <a:bodyPr anchor="b"/>
          <a:p>
            <a:pPr indent="176530"/>
            <a:r>
              <a:rPr lang="en-US" altLang="zh-CN" sz="3600" dirty="0">
                <a:latin typeface="Times New Roman" panose="02020603050405020304" pitchFamily="18" charset="0"/>
                <a:ea typeface="黑体" panose="02010609060101010101" pitchFamily="49" charset="-122"/>
              </a:rPr>
              <a:t> </a:t>
            </a:r>
            <a:r>
              <a:rPr lang="zh-CN" altLang="en-US" sz="3600" dirty="0">
                <a:latin typeface="Times New Roman" panose="02020603050405020304" pitchFamily="18" charset="0"/>
                <a:ea typeface="黑体" panose="02010609060101010101" pitchFamily="49" charset="-122"/>
              </a:rPr>
              <a:t>蚁群算法的应用</a:t>
            </a:r>
            <a:endParaRPr lang="zh-CN" altLang="en-US" sz="3600" dirty="0">
              <a:latin typeface="Times New Roman" panose="02020603050405020304" pitchFamily="18" charset="0"/>
              <a:ea typeface="黑体" panose="02010609060101010101" pitchFamily="49" charset="-122"/>
            </a:endParaRPr>
          </a:p>
        </p:txBody>
      </p:sp>
      <p:pic>
        <p:nvPicPr>
          <p:cNvPr id="114695" name="Picture 3"/>
          <p:cNvPicPr>
            <a:picLocks noChangeAspect="1"/>
          </p:cNvPicPr>
          <p:nvPr/>
        </p:nvPicPr>
        <p:blipFill>
          <a:blip r:embed="rId1"/>
          <a:stretch>
            <a:fillRect/>
          </a:stretch>
        </p:blipFill>
        <p:spPr>
          <a:xfrm>
            <a:off x="242888" y="896938"/>
            <a:ext cx="6059487" cy="5224462"/>
          </a:xfrm>
          <a:prstGeom prst="rect">
            <a:avLst/>
          </a:prstGeom>
          <a:noFill/>
          <a:ln w="9525">
            <a:noFill/>
          </a:ln>
        </p:spPr>
      </p:pic>
      <p:sp>
        <p:nvSpPr>
          <p:cNvPr id="114696" name="Rectangle 404"/>
          <p:cNvSpPr/>
          <p:nvPr/>
        </p:nvSpPr>
        <p:spPr>
          <a:xfrm>
            <a:off x="1600200" y="6197600"/>
            <a:ext cx="5943600" cy="398780"/>
          </a:xfrm>
          <a:prstGeom prst="rect">
            <a:avLst/>
          </a:prstGeom>
          <a:noFill/>
          <a:ln w="9525">
            <a:noFill/>
          </a:ln>
        </p:spPr>
        <p:txBody>
          <a:bodyPr>
            <a:spAutoFit/>
          </a:bodyPr>
          <a:p>
            <a:pPr algn="ctr"/>
            <a:r>
              <a:rPr lang="en-US" altLang="zh-CN" sz="2000" b="1" dirty="0">
                <a:solidFill>
                  <a:schemeClr val="tx1"/>
                </a:solidFill>
                <a:latin typeface="Times New Roman" panose="02020603050405020304" pitchFamily="18" charset="0"/>
                <a:cs typeface="Times New Roman" panose="02020603050405020304" pitchFamily="18" charset="0"/>
              </a:rPr>
              <a:t> </a:t>
            </a:r>
            <a:r>
              <a:rPr lang="zh-CN" altLang="en-US" sz="2000" b="1" dirty="0">
                <a:solidFill>
                  <a:schemeClr val="tx1"/>
                </a:solidFill>
                <a:latin typeface="Times New Roman" panose="02020603050405020304" pitchFamily="18" charset="0"/>
                <a:cs typeface="Times New Roman" panose="02020603050405020304" pitchFamily="18" charset="0"/>
              </a:rPr>
              <a:t>历代最优解收敛图</a:t>
            </a:r>
            <a:endParaRPr lang="zh-CN" altLang="en-US" sz="2800" dirty="0">
              <a:solidFill>
                <a:schemeClr val="tx1"/>
              </a:solidFill>
              <a:latin typeface="Times New Roman" panose="02020603050405020304" pitchFamily="18" charset="0"/>
              <a:ea typeface="Times New Roman" panose="02020603050405020304" pitchFamily="18" charset="0"/>
            </a:endParaRPr>
          </a:p>
        </p:txBody>
      </p:sp>
      <p:sp>
        <p:nvSpPr>
          <p:cNvPr id="114697" name="Rectangle 56"/>
          <p:cNvSpPr/>
          <p:nvPr/>
        </p:nvSpPr>
        <p:spPr>
          <a:xfrm>
            <a:off x="5414963" y="1577975"/>
            <a:ext cx="3643312" cy="3105150"/>
          </a:xfrm>
          <a:prstGeom prst="rect">
            <a:avLst/>
          </a:prstGeom>
          <a:gradFill rotWithShape="0">
            <a:gsLst>
              <a:gs pos="0">
                <a:srgbClr val="CCECFF"/>
              </a:gs>
              <a:gs pos="100000">
                <a:srgbClr val="FFFFFF"/>
              </a:gs>
            </a:gsLst>
            <a:path path="shape">
              <a:fillToRect l="50000" t="50000" r="50000" b="50000"/>
            </a:path>
            <a:tileRect/>
          </a:gradFill>
          <a:ln w="9525" cap="flat" cmpd="sng">
            <a:solidFill>
              <a:srgbClr val="3366FF"/>
            </a:solidFill>
            <a:prstDash val="solid"/>
            <a:miter/>
            <a:headEnd type="none" w="med" len="med"/>
            <a:tailEnd type="none" w="med" len="med"/>
          </a:ln>
        </p:spPr>
        <p:txBody>
          <a:bodyPr>
            <a:spAutoFit/>
          </a:bodyPr>
          <a:p>
            <a:pPr>
              <a:lnSpc>
                <a:spcPct val="140000"/>
              </a:lnSpc>
            </a:pPr>
            <a:r>
              <a:rPr lang="zh-CN" altLang="zh-CN" sz="2800" dirty="0">
                <a:solidFill>
                  <a:schemeClr val="tx1"/>
                </a:solidFill>
                <a:latin typeface="Times New Roman" panose="02020603050405020304" pitchFamily="18" charset="0"/>
                <a:cs typeface="Times New Roman" panose="02020603050405020304" pitchFamily="18" charset="0"/>
              </a:rPr>
              <a:t>由图可知，算法在大约</a:t>
            </a:r>
            <a:r>
              <a:rPr lang="en-US" altLang="zh-CN" sz="2800" dirty="0">
                <a:solidFill>
                  <a:schemeClr val="tx1"/>
                </a:solidFill>
                <a:latin typeface="Times New Roman" panose="02020603050405020304" pitchFamily="18" charset="0"/>
                <a:cs typeface="Times New Roman" panose="02020603050405020304" pitchFamily="18" charset="0"/>
              </a:rPr>
              <a:t>30</a:t>
            </a:r>
            <a:r>
              <a:rPr lang="zh-CN" altLang="zh-CN" sz="2800" dirty="0">
                <a:solidFill>
                  <a:schemeClr val="tx1"/>
                </a:solidFill>
                <a:latin typeface="Times New Roman" panose="02020603050405020304" pitchFamily="18" charset="0"/>
                <a:cs typeface="Times New Roman" panose="02020603050405020304" pitchFamily="18" charset="0"/>
              </a:rPr>
              <a:t>代以前就收敛到最优解，且各代最优解相差不大，可见算法较为稳定。</a:t>
            </a:r>
            <a:endParaRPr lang="zh-CN" altLang="en-US" sz="2800" dirty="0">
              <a:solidFill>
                <a:schemeClr val="tx1"/>
              </a:solidFill>
              <a:latin typeface="Times New Roman" panose="02020603050405020304" pitchFamily="18" charset="0"/>
              <a:ea typeface="Times New Roman" panose="02020603050405020304" pitchFamily="18" charset="0"/>
            </a:endParaRPr>
          </a:p>
        </p:txBody>
      </p:sp>
    </p:spTree>
  </p:cSld>
  <p:clrMapOvr>
    <a:masterClrMapping/>
  </p:clrMapOvr>
  <p:transition>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a:xfrm>
            <a:off x="355600" y="1585913"/>
            <a:ext cx="6130925" cy="4897438"/>
          </a:xfrm>
        </p:spPr>
        <p:txBody>
          <a:bodyPr vert="horz">
            <a:normAutofit lnSpcReduction="10000"/>
          </a:bodyPr>
          <a:lstStyle/>
          <a:p>
            <a:pPr marL="342900" marR="0" lvl="0" indent="-342900" algn="l" defTabSz="914400" rtl="0" eaLnBrk="0" fontAlgn="auto" latinLnBrk="0" hangingPunct="0">
              <a:lnSpc>
                <a:spcPct val="100000"/>
              </a:lnSpc>
              <a:spcBef>
                <a:spcPct val="20000"/>
              </a:spcBef>
              <a:spcAft>
                <a:spcPts val="0"/>
              </a:spcAft>
              <a:buClr>
                <a:schemeClr val="folHlink"/>
              </a:buClr>
              <a:buSzPct val="60000"/>
              <a:buFont typeface="Wingdings" panose="05000000000000000000" pitchFamily="2" charset="2"/>
              <a:buBlip>
                <a:blip r:embed="rId1"/>
              </a:buBlip>
              <a:defRPr/>
            </a:pPr>
            <a:r>
              <a:rPr kumimoji="1" lang="en-US" altLang="zh-CN" sz="28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2001</a:t>
            </a:r>
            <a:r>
              <a:rPr kumimoji="1" lang="zh-CN" altLang="en-US" sz="28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年， </a:t>
            </a:r>
            <a:r>
              <a:rPr kumimoji="1" lang="en-US" altLang="zh-CN" sz="28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James Kennedy</a:t>
            </a:r>
            <a:r>
              <a:rPr kumimoji="1" lang="zh-CN" altLang="en-US" sz="28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和</a:t>
            </a:r>
            <a:r>
              <a:rPr kumimoji="1" lang="en-US" altLang="zh-CN" sz="28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Russell C.Eberhart</a:t>
            </a:r>
            <a:r>
              <a:rPr kumimoji="1" lang="zh-CN" altLang="en-US" sz="28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出版了</a:t>
            </a:r>
            <a:r>
              <a:rPr kumimoji="1" lang="en-US" altLang="zh-CN" sz="28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a:t>
            </a:r>
            <a:r>
              <a:rPr kumimoji="1" lang="zh-CN" altLang="en-US" sz="28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群体智能</a:t>
            </a:r>
            <a:r>
              <a:rPr kumimoji="1" lang="en-US" altLang="zh-CN" sz="28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a:t>
            </a:r>
            <a:r>
              <a:rPr kumimoji="1" lang="zh-CN" altLang="en-US" sz="28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一书</a:t>
            </a:r>
            <a:endParaRPr kumimoji="1" lang="zh-CN" altLang="en-US" sz="28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endParaRPr>
          </a:p>
          <a:p>
            <a:pPr marL="742950" marR="0" lvl="1" indent="-285750" algn="l" defTabSz="914400" rtl="0" eaLnBrk="0" fontAlgn="auto" latinLnBrk="0" hangingPunct="0">
              <a:lnSpc>
                <a:spcPct val="100000"/>
              </a:lnSpc>
              <a:spcBef>
                <a:spcPct val="20000"/>
              </a:spcBef>
              <a:spcAft>
                <a:spcPts val="0"/>
              </a:spcAft>
              <a:buClr>
                <a:schemeClr val="hlink"/>
              </a:buClr>
              <a:buSzPct val="55000"/>
              <a:buFont typeface="Wingdings" panose="05000000000000000000" pitchFamily="2" charset="2"/>
              <a:buBlip>
                <a:blip r:embed="rId2"/>
              </a:buBlip>
              <a:defRPr/>
            </a:pPr>
            <a:r>
              <a:rPr kumimoji="1"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群智能发展的历程碑</a:t>
            </a:r>
            <a:endParaRPr kumimoji="1"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endParaRPr>
          </a:p>
          <a:p>
            <a:pPr marL="742950" marR="0" lvl="1" indent="-285750" algn="l" defTabSz="914400" rtl="0" eaLnBrk="0" fontAlgn="auto" latinLnBrk="0" hangingPunct="0">
              <a:lnSpc>
                <a:spcPct val="100000"/>
              </a:lnSpc>
              <a:spcBef>
                <a:spcPct val="20000"/>
              </a:spcBef>
              <a:spcAft>
                <a:spcPts val="0"/>
              </a:spcAft>
              <a:buClr>
                <a:schemeClr val="hlink"/>
              </a:buClr>
              <a:buSzPct val="55000"/>
              <a:buFont typeface="Wingdings" panose="05000000000000000000" pitchFamily="2" charset="2"/>
              <a:buBlip>
                <a:blip r:embed="rId2"/>
              </a:buBlip>
              <a:defRPr/>
            </a:pPr>
            <a:r>
              <a:rPr kumimoji="1"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赞同伯纳堡关于群智能定义的基本精神，但反对“</a:t>
            </a:r>
            <a:r>
              <a:rPr kumimoji="1"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楷体_GB2312" pitchFamily="49" charset="-122"/>
                <a:cs typeface="Times New Roman" panose="02020603050405020304" pitchFamily="18" charset="0"/>
              </a:rPr>
              <a:t>Agent(</a:t>
            </a:r>
            <a:r>
              <a:rPr kumimoji="1"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楷体_GB2312" pitchFamily="49" charset="-122"/>
                <a:cs typeface="Times New Roman" panose="02020603050405020304" pitchFamily="18" charset="0"/>
              </a:rPr>
              <a:t>主体</a:t>
            </a:r>
            <a:r>
              <a:rPr kumimoji="1"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楷体_GB2312" pitchFamily="49" charset="-122"/>
                <a:cs typeface="Times New Roman" panose="02020603050405020304" pitchFamily="18" charset="0"/>
              </a:rPr>
              <a:t>)</a:t>
            </a:r>
            <a:r>
              <a:rPr kumimoji="1"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”一词，认为会限制“群”的定义范围</a:t>
            </a:r>
            <a:endParaRPr kumimoji="1"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endParaRPr>
          </a:p>
          <a:p>
            <a:pPr marL="742950" marR="0" lvl="1" indent="-285750" algn="l" defTabSz="914400" rtl="0" eaLnBrk="0" fontAlgn="auto" latinLnBrk="0" hangingPunct="0">
              <a:lnSpc>
                <a:spcPct val="100000"/>
              </a:lnSpc>
              <a:spcBef>
                <a:spcPct val="20000"/>
              </a:spcBef>
              <a:spcAft>
                <a:spcPts val="0"/>
              </a:spcAft>
              <a:buClr>
                <a:schemeClr val="hlink"/>
              </a:buClr>
              <a:buSzPct val="55000"/>
              <a:buFont typeface="Wingdings" panose="05000000000000000000" pitchFamily="2" charset="2"/>
              <a:buBlip>
                <a:blip r:embed="rId2"/>
              </a:buBlip>
              <a:defRPr/>
            </a:pPr>
            <a:r>
              <a:rPr kumimoji="1"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最重要观点：</a:t>
            </a:r>
            <a:r>
              <a:rPr lang="en-US" altLang="zh-CN" sz="2400" dirty="0">
                <a:sym typeface="+mn-ea"/>
              </a:rPr>
              <a:t>Mind is social </a:t>
            </a:r>
            <a:r>
              <a:rPr lang="zh-CN" altLang="en-US" sz="2400" dirty="0">
                <a:sym typeface="+mn-ea"/>
              </a:rPr>
              <a:t>，</a:t>
            </a:r>
            <a:r>
              <a:rPr lang="en-US" altLang="zh-CN" sz="2400" dirty="0">
                <a:sym typeface="+mn-ea"/>
              </a:rPr>
              <a:t> </a:t>
            </a:r>
            <a:r>
              <a:rPr kumimoji="1"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智能源于社会性的相互作用</a:t>
            </a:r>
            <a:endParaRPr kumimoji="1"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endParaRPr>
          </a:p>
          <a:p>
            <a:pPr marL="1143000" marR="0" lvl="2" indent="-228600" algn="l" defTabSz="914400" rtl="0" eaLnBrk="0" fontAlgn="auto" latinLnBrk="0" hangingPunct="0">
              <a:lnSpc>
                <a:spcPct val="100000"/>
              </a:lnSpc>
              <a:spcBef>
                <a:spcPct val="20000"/>
              </a:spcBef>
              <a:spcAft>
                <a:spcPts val="0"/>
              </a:spcAft>
              <a:buClr>
                <a:schemeClr val="folHlink"/>
              </a:buClr>
              <a:buSzPct val="50000"/>
              <a:buFont typeface="Wingdings 2" panose="05020102010507070707"/>
              <a:buBlip>
                <a:blip r:embed="rId1"/>
              </a:buBlip>
              <a:defRPr/>
            </a:pPr>
            <a:r>
              <a:rPr kumimoji="1" lang="zh-CN" altLang="en-US" sz="20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群智能发展的基石</a:t>
            </a:r>
            <a:endParaRPr kumimoji="1" lang="zh-CN" altLang="en-US" sz="20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endParaRPr>
          </a:p>
          <a:p>
            <a:pPr marL="742950" marR="0" lvl="1" indent="-285750" algn="l" defTabSz="914400" rtl="0" eaLnBrk="0" fontAlgn="auto" latinLnBrk="0" hangingPunct="0">
              <a:lnSpc>
                <a:spcPct val="100000"/>
              </a:lnSpc>
              <a:spcBef>
                <a:spcPct val="20000"/>
              </a:spcBef>
              <a:spcAft>
                <a:spcPts val="0"/>
              </a:spcAft>
              <a:buClr>
                <a:schemeClr val="hlink"/>
              </a:buClr>
              <a:buSzPct val="55000"/>
              <a:buFont typeface="Wingdings" panose="05000000000000000000" pitchFamily="2" charset="2"/>
              <a:buBlip>
                <a:blip r:embed="rId2"/>
              </a:buBlip>
              <a:defRPr/>
            </a:pPr>
            <a:r>
              <a:rPr kumimoji="1"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认为：暂时无法给出合适的定义</a:t>
            </a:r>
            <a:endParaRPr kumimoji="1"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endParaRPr>
          </a:p>
          <a:p>
            <a:pPr marL="742950" marR="0" lvl="1" indent="-285750" algn="l" defTabSz="914400" rtl="0" eaLnBrk="0" fontAlgn="auto" latinLnBrk="0" hangingPunct="0">
              <a:lnSpc>
                <a:spcPct val="100000"/>
              </a:lnSpc>
              <a:spcBef>
                <a:spcPct val="20000"/>
              </a:spcBef>
              <a:spcAft>
                <a:spcPts val="0"/>
              </a:spcAft>
              <a:buClr>
                <a:schemeClr val="hlink"/>
              </a:buClr>
              <a:buSzPct val="55000"/>
              <a:buFont typeface="Wingdings" panose="05000000000000000000" pitchFamily="2" charset="2"/>
              <a:buBlip>
                <a:blip r:embed="rId2"/>
              </a:buBlip>
              <a:defRPr/>
            </a:pPr>
            <a:r>
              <a:rPr kumimoji="1"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群智能已成为有别于传统人工智能中连接主义和符号主义的一种新的关于智能的描述方法</a:t>
            </a:r>
            <a:endParaRPr kumimoji="1"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endParaRPr>
          </a:p>
          <a:p>
            <a:pPr marL="365760" marR="0" lvl="0" indent="-255905" algn="l" defTabSz="914400" rtl="0" eaLnBrk="1" fontAlgn="auto" latinLnBrk="0" hangingPunct="1">
              <a:lnSpc>
                <a:spcPct val="100000"/>
              </a:lnSpc>
              <a:spcBef>
                <a:spcPts val="400"/>
              </a:spcBef>
              <a:spcAft>
                <a:spcPts val="0"/>
              </a:spcAft>
              <a:buClr>
                <a:schemeClr val="accent1"/>
              </a:buClr>
              <a:buSzPct val="68000"/>
              <a:buFont typeface="Wingdings 3" panose="05040102010807070707"/>
              <a:buChar char=""/>
              <a:defRPr/>
            </a:pPr>
            <a:endParaRPr kumimoji="0" lang="zh-CN" altLang="en-US" sz="27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190466" name="Rectangle 2"/>
          <p:cNvSpPr>
            <a:spLocks noGrp="1" noChangeArrowheads="1"/>
          </p:cNvSpPr>
          <p:nvPr>
            <p:ph type="title"/>
          </p:nvPr>
        </p:nvSpPr>
        <p:spPr>
          <a:noFill/>
          <a:ln>
            <a:noFill/>
          </a:ln>
          <a:effectLst/>
          <a:sp3d prstMaterial="plastic"/>
        </p:spPr>
        <p:txBody>
          <a:bodyPr vert="horz" rtlCol="0" anchor="ctr">
            <a:norm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4100" b="1" i="0" u="none" strike="noStrike" kern="1200" cap="none" spc="0" normalizeH="0" baseline="0" noProof="0">
                <a:ln>
                  <a:noFill/>
                </a:ln>
                <a:solidFill>
                  <a:schemeClr val="tx2"/>
                </a:solidFill>
                <a:effectLst>
                  <a:outerShdw blurRad="31750" dist="25400" dir="5400000" algn="tl" rotWithShape="0">
                    <a:srgbClr val="000000">
                      <a:alpha val="25000"/>
                    </a:srgbClr>
                  </a:outerShdw>
                </a:effectLst>
                <a:uLnTx/>
                <a:uFillTx/>
                <a:latin typeface="+mj-lt"/>
                <a:ea typeface="+mj-ea"/>
                <a:cs typeface="+mj-cs"/>
              </a:rPr>
              <a:t>群智能的起源和发展</a:t>
            </a:r>
            <a:endParaRPr kumimoji="0" lang="zh-CN" altLang="en-US" sz="4100" b="1" i="0" u="none" strike="noStrike" kern="1200" cap="none" spc="0" normalizeH="0" baseline="0" noProof="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grpSp>
        <p:nvGrpSpPr>
          <p:cNvPr id="190467" name="Group 3"/>
          <p:cNvGrpSpPr/>
          <p:nvPr/>
        </p:nvGrpSpPr>
        <p:grpSpPr>
          <a:xfrm>
            <a:off x="6588125" y="358775"/>
            <a:ext cx="2171700" cy="3502025"/>
            <a:chOff x="657" y="1026"/>
            <a:chExt cx="1368" cy="2206"/>
          </a:xfrm>
        </p:grpSpPr>
        <p:pic>
          <p:nvPicPr>
            <p:cNvPr id="18437" name="Picture 4" descr="Eberhart"/>
            <p:cNvPicPr>
              <a:picLocks noChangeAspect="1"/>
            </p:cNvPicPr>
            <p:nvPr/>
          </p:nvPicPr>
          <p:blipFill>
            <a:blip r:embed="rId3"/>
            <a:stretch>
              <a:fillRect/>
            </a:stretch>
          </p:blipFill>
          <p:spPr>
            <a:xfrm>
              <a:off x="657" y="1026"/>
              <a:ext cx="1368" cy="1680"/>
            </a:xfrm>
            <a:prstGeom prst="rect">
              <a:avLst/>
            </a:prstGeom>
            <a:noFill/>
            <a:ln w="9525">
              <a:noFill/>
            </a:ln>
          </p:spPr>
        </p:pic>
        <p:sp>
          <p:nvSpPr>
            <p:cNvPr id="18438" name="Rectangle 5"/>
            <p:cNvSpPr/>
            <p:nvPr/>
          </p:nvSpPr>
          <p:spPr>
            <a:xfrm>
              <a:off x="923" y="2790"/>
              <a:ext cx="862" cy="442"/>
            </a:xfrm>
            <a:prstGeom prst="rect">
              <a:avLst/>
            </a:prstGeom>
            <a:noFill/>
            <a:ln w="9525">
              <a:noFill/>
            </a:ln>
          </p:spPr>
          <p:txBody>
            <a:bodyPr wrap="none">
              <a:spAutoFit/>
            </a:bodyPr>
            <a:p>
              <a:pPr algn="ctr"/>
              <a:r>
                <a:rPr lang="en-US" altLang="zh-CN" sz="2000" dirty="0">
                  <a:latin typeface="Times New Roman" panose="02020603050405020304" pitchFamily="18" charset="0"/>
                  <a:ea typeface="宋体" panose="02010600030101010101" pitchFamily="2" charset="-122"/>
                </a:rPr>
                <a:t>Eberhart</a:t>
              </a:r>
              <a:endParaRPr lang="en-US" altLang="zh-CN" sz="2000" dirty="0">
                <a:latin typeface="Times New Roman" panose="02020603050405020304" pitchFamily="18" charset="0"/>
                <a:ea typeface="宋体" panose="02010600030101010101" pitchFamily="2" charset="-122"/>
              </a:endParaRPr>
            </a:p>
            <a:p>
              <a:pPr algn="ctr"/>
              <a:r>
                <a:rPr lang="en-US" altLang="zh-CN" sz="2000" dirty="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楷体_GB2312"/>
                </a:rPr>
                <a:t>艾伯哈特</a:t>
              </a:r>
              <a:r>
                <a:rPr lang="en-US" altLang="zh-CN" sz="2000" dirty="0">
                  <a:latin typeface="Times New Roman" panose="02020603050405020304" pitchFamily="18" charset="0"/>
                  <a:ea typeface="宋体" panose="02010600030101010101" pitchFamily="2" charset="-122"/>
                </a:rPr>
                <a:t>)</a:t>
              </a:r>
              <a:endParaRPr lang="en-US" altLang="zh-CN" sz="2000" dirty="0">
                <a:latin typeface="Times New Roman" panose="02020603050405020304" pitchFamily="18" charset="0"/>
                <a:ea typeface="宋体" panose="02010600030101010101" pitchFamily="2" charset="-122"/>
              </a:endParaRPr>
            </a:p>
          </p:txBody>
        </p:sp>
      </p:gr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0467"/>
                                        </p:tgtEl>
                                        <p:attrNameLst>
                                          <p:attrName>style.visibility</p:attrName>
                                        </p:attrNameLst>
                                      </p:cBhvr>
                                      <p:to>
                                        <p:strVal val="visible"/>
                                      </p:to>
                                    </p:set>
                                    <p:animEffect transition="in" filter="blinds(horizontal)">
                                      <p:cBhvr>
                                        <p:cTn id="7" dur="500"/>
                                        <p:tgtEl>
                                          <p:spTgt spid="1904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TW" altLang="en-US" dirty="0">
                <a:latin typeface="Arial" panose="020B0604020202020204" pitchFamily="34" charset="0"/>
              </a:rPr>
            </a:fld>
            <a:endParaRPr lang="zh-TW" altLang="en-US" dirty="0">
              <a:latin typeface="Arial" panose="020B0604020202020204" pitchFamily="34" charset="0"/>
            </a:endParaRPr>
          </a:p>
        </p:txBody>
      </p:sp>
      <p:sp>
        <p:nvSpPr>
          <p:cNvPr id="216066" name="文本占位符 216065"/>
          <p:cNvSpPr>
            <a:spLocks noGrp="1"/>
          </p:cNvSpPr>
          <p:nvPr>
            <p:ph type="body" idx="1"/>
          </p:nvPr>
        </p:nvSpPr>
        <p:spPr>
          <a:xfrm>
            <a:off x="468313" y="1125538"/>
            <a:ext cx="8281987" cy="5111750"/>
          </a:xfrm>
        </p:spPr>
        <p:txBody>
          <a:bodyPr/>
          <a:p>
            <a:pPr>
              <a:lnSpc>
                <a:spcPct val="120000"/>
              </a:lnSpc>
              <a:spcBef>
                <a:spcPct val="10000"/>
              </a:spcBef>
            </a:pPr>
            <a:r>
              <a:rPr lang="zh-CN" altLang="en-US" sz="3200" b="1" dirty="0"/>
              <a:t>相同点</a:t>
            </a:r>
            <a:endParaRPr lang="zh-CN" altLang="en-US" sz="3200" b="1" dirty="0"/>
          </a:p>
          <a:p>
            <a:pPr lvl="1">
              <a:lnSpc>
                <a:spcPct val="120000"/>
              </a:lnSpc>
              <a:spcBef>
                <a:spcPct val="10000"/>
              </a:spcBef>
            </a:pPr>
            <a:r>
              <a:rPr lang="zh-CN" altLang="en-US" sz="2800" dirty="0"/>
              <a:t>均为概率搜索算法。</a:t>
            </a:r>
            <a:endParaRPr lang="zh-CN" altLang="en-US" sz="2800" dirty="0"/>
          </a:p>
          <a:p>
            <a:pPr lvl="1">
              <a:lnSpc>
                <a:spcPct val="120000"/>
              </a:lnSpc>
              <a:spcBef>
                <a:spcPct val="10000"/>
              </a:spcBef>
            </a:pPr>
            <a:r>
              <a:rPr lang="zh-CN" altLang="en-US" sz="2800" dirty="0"/>
              <a:t>目的都不是为了模拟自然现象，而是利用他们的某些特点去解决实际问题。</a:t>
            </a:r>
            <a:endParaRPr lang="zh-CN" altLang="en-US" sz="2800" dirty="0"/>
          </a:p>
          <a:p>
            <a:r>
              <a:rPr lang="zh-CN" altLang="en-US" sz="3200" b="1" dirty="0"/>
              <a:t>区别</a:t>
            </a:r>
            <a:endParaRPr lang="zh-CN" altLang="en-US" sz="3200" b="1" dirty="0"/>
          </a:p>
          <a:p>
            <a:pPr lvl="1">
              <a:lnSpc>
                <a:spcPct val="120000"/>
              </a:lnSpc>
              <a:spcBef>
                <a:spcPct val="10000"/>
              </a:spcBef>
            </a:pPr>
            <a:r>
              <a:rPr lang="zh-CN" altLang="en-US" sz="2800" dirty="0">
                <a:solidFill>
                  <a:srgbClr val="FF0000"/>
                </a:solidFill>
              </a:rPr>
              <a:t>群智能优化算法</a:t>
            </a:r>
            <a:r>
              <a:rPr lang="zh-CN" altLang="en-US" sz="2800" dirty="0"/>
              <a:t>的灵感来源于群居动物的社会行为，强调对社会系统中个体之间相互协作的模拟。</a:t>
            </a:r>
            <a:endParaRPr lang="zh-CN" altLang="en-US" sz="2800" dirty="0"/>
          </a:p>
          <a:p>
            <a:pPr lvl="1">
              <a:lnSpc>
                <a:spcPct val="120000"/>
              </a:lnSpc>
              <a:spcBef>
                <a:spcPct val="10000"/>
              </a:spcBef>
            </a:pPr>
            <a:r>
              <a:rPr lang="zh-CN" altLang="en-US" sz="2800" dirty="0">
                <a:solidFill>
                  <a:srgbClr val="FF0000"/>
                </a:solidFill>
              </a:rPr>
              <a:t>进化计算</a:t>
            </a:r>
            <a:r>
              <a:rPr lang="zh-CN" altLang="en-US" sz="2800" dirty="0"/>
              <a:t>是对生物演化中适者生存的模拟。</a:t>
            </a:r>
            <a:endParaRPr lang="zh-CN" altLang="en-US" sz="2800" dirty="0"/>
          </a:p>
        </p:txBody>
      </p:sp>
      <p:sp>
        <p:nvSpPr>
          <p:cNvPr id="216067" name="标题 216066"/>
          <p:cNvSpPr>
            <a:spLocks noGrp="1"/>
          </p:cNvSpPr>
          <p:nvPr>
            <p:ph type="title"/>
          </p:nvPr>
        </p:nvSpPr>
        <p:spPr>
          <a:xfrm>
            <a:off x="381000" y="292100"/>
            <a:ext cx="7589838" cy="608013"/>
          </a:xfrm>
        </p:spPr>
        <p:txBody>
          <a:bodyPr vert="horz" wrap="square" lIns="91440" tIns="45720" rIns="91440" bIns="45720" anchor="b">
            <a:normAutofit fontScale="90000"/>
          </a:bodyPr>
          <a:p>
            <a:r>
              <a:rPr lang="zh-CN" altLang="en-US" dirty="0"/>
              <a:t>小结：群智能优化算法与进化计算</a:t>
            </a:r>
            <a:endParaRPr lang="zh-CN" altLang="en-US" dirty="0"/>
          </a:p>
        </p:txBody>
      </p:sp>
    </p:spTree>
    <p:custDataLst>
      <p:tags r:id="rId1"/>
    </p:custData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TW" altLang="en-US" dirty="0">
                <a:latin typeface="Arial" panose="020B0604020202020204" pitchFamily="34" charset="0"/>
              </a:rPr>
            </a:fld>
            <a:endParaRPr lang="zh-TW" altLang="en-US" dirty="0">
              <a:latin typeface="Arial" panose="020B0604020202020204" pitchFamily="34" charset="0"/>
            </a:endParaRPr>
          </a:p>
        </p:txBody>
      </p:sp>
      <p:sp>
        <p:nvSpPr>
          <p:cNvPr id="217090" name="文本占位符 217089"/>
          <p:cNvSpPr>
            <a:spLocks noGrp="1"/>
          </p:cNvSpPr>
          <p:nvPr>
            <p:ph type="body" idx="1"/>
          </p:nvPr>
        </p:nvSpPr>
        <p:spPr>
          <a:xfrm>
            <a:off x="611188" y="1341438"/>
            <a:ext cx="8281987" cy="4824412"/>
          </a:xfrm>
        </p:spPr>
        <p:txBody>
          <a:bodyPr/>
          <a:p>
            <a:pPr>
              <a:spcBef>
                <a:spcPct val="40000"/>
              </a:spcBef>
            </a:pPr>
            <a:r>
              <a:rPr lang="zh-CN" altLang="en-US" sz="3200" b="1" dirty="0"/>
              <a:t>不足</a:t>
            </a:r>
            <a:endParaRPr lang="zh-CN" altLang="en-US" sz="3200" b="1" dirty="0">
              <a:solidFill>
                <a:schemeClr val="folHlink"/>
              </a:solidFill>
            </a:endParaRPr>
          </a:p>
          <a:p>
            <a:pPr lvl="1">
              <a:spcBef>
                <a:spcPct val="40000"/>
              </a:spcBef>
            </a:pPr>
            <a:r>
              <a:rPr lang="zh-CN" altLang="en-US" sz="2800" dirty="0"/>
              <a:t>数学理论基础相对薄弱，涉及的各种参数设置没有确切的理论依据。</a:t>
            </a:r>
            <a:endParaRPr lang="zh-CN" altLang="en-US" sz="2800" dirty="0"/>
          </a:p>
          <a:p>
            <a:pPr lvl="1">
              <a:spcBef>
                <a:spcPct val="40000"/>
              </a:spcBef>
            </a:pPr>
            <a:r>
              <a:rPr lang="zh-CN" altLang="en-US" sz="2800" dirty="0"/>
              <a:t>带有随机性，每次的求解不一定一样。当处理突发事件时，系统的反应可能是不可测的，这在一定程度上增加了其应用风险。</a:t>
            </a:r>
            <a:endParaRPr lang="zh-CN" altLang="en-US" sz="2800" dirty="0"/>
          </a:p>
        </p:txBody>
      </p:sp>
      <p:sp>
        <p:nvSpPr>
          <p:cNvPr id="217091" name="标题 217090"/>
          <p:cNvSpPr>
            <a:spLocks noGrp="1"/>
          </p:cNvSpPr>
          <p:nvPr>
            <p:ph type="title"/>
          </p:nvPr>
        </p:nvSpPr>
        <p:spPr>
          <a:xfrm>
            <a:off x="306705" y="307975"/>
            <a:ext cx="7589520" cy="871220"/>
          </a:xfrm>
        </p:spPr>
        <p:txBody>
          <a:bodyPr vert="horz" wrap="square" lIns="91440" tIns="45720" rIns="91440" bIns="45720" anchor="b"/>
          <a:p>
            <a:r>
              <a:rPr lang="zh-CN" altLang="en-US" dirty="0"/>
              <a:t>小结：基于群智能的优化算法</a:t>
            </a:r>
            <a:endParaRPr lang="zh-CN" altLang="en-US" dirty="0"/>
          </a:p>
        </p:txBody>
      </p:sp>
    </p:spTree>
    <p:custDataLst>
      <p:tags r:id="rId1"/>
    </p:custData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t>小结</a:t>
            </a:r>
            <a:endParaRPr lang="zh-CN" altLang="en-US"/>
          </a:p>
        </p:txBody>
      </p:sp>
      <p:pic>
        <p:nvPicPr>
          <p:cNvPr id="4" name="内容占位符 3"/>
          <p:cNvPicPr>
            <a:picLocks noChangeAspect="1"/>
          </p:cNvPicPr>
          <p:nvPr>
            <p:ph idx="1"/>
          </p:nvPr>
        </p:nvPicPr>
        <p:blipFill>
          <a:blip r:embed="rId1"/>
          <a:stretch>
            <a:fillRect/>
          </a:stretch>
        </p:blipFill>
        <p:spPr>
          <a:xfrm>
            <a:off x="147320" y="1239520"/>
            <a:ext cx="8919210" cy="54571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Rectangle 2"/>
          <p:cNvSpPr>
            <a:spLocks noGrp="1"/>
          </p:cNvSpPr>
          <p:nvPr>
            <p:ph idx="1"/>
          </p:nvPr>
        </p:nvSpPr>
        <p:spPr>
          <a:xfrm>
            <a:off x="0" y="1195388"/>
            <a:ext cx="4932363" cy="1296987"/>
          </a:xfrm>
        </p:spPr>
        <p:txBody>
          <a:bodyPr vert="horz" wrap="square" anchor="t"/>
          <a:p>
            <a:pPr>
              <a:lnSpc>
                <a:spcPct val="90000"/>
              </a:lnSpc>
              <a:buSzPct val="68000"/>
            </a:pPr>
            <a:r>
              <a:rPr kumimoji="0" lang="zh-CN" altLang="en-US" b="1" kern="1200" dirty="0">
                <a:latin typeface="Times New Roman" panose="02020603050405020304" pitchFamily="18" charset="0"/>
                <a:ea typeface="+mn-ea"/>
                <a:cs typeface="Times New Roman" panose="02020603050405020304" pitchFamily="18" charset="0"/>
              </a:rPr>
              <a:t>典型算法</a:t>
            </a:r>
            <a:endParaRPr kumimoji="0" lang="zh-CN" altLang="en-US" b="1" kern="1200" dirty="0">
              <a:solidFill>
                <a:schemeClr val="folHlink"/>
              </a:solidFill>
              <a:latin typeface="Times New Roman" panose="02020603050405020304" pitchFamily="18" charset="0"/>
              <a:ea typeface="+mn-ea"/>
              <a:cs typeface="Times New Roman" panose="02020603050405020304" pitchFamily="18" charset="0"/>
            </a:endParaRPr>
          </a:p>
          <a:p>
            <a:pPr lvl="1">
              <a:lnSpc>
                <a:spcPct val="90000"/>
              </a:lnSpc>
            </a:pPr>
            <a:r>
              <a:rPr kumimoji="0" lang="en-US" altLang="zh-CN" kern="1200" dirty="0">
                <a:latin typeface="Times New Roman" panose="02020603050405020304" pitchFamily="18" charset="0"/>
                <a:ea typeface="+mn-ea"/>
                <a:cs typeface="Times New Roman" panose="02020603050405020304" pitchFamily="18" charset="0"/>
              </a:rPr>
              <a:t>Ant Colony Optimization, </a:t>
            </a:r>
            <a:r>
              <a:rPr kumimoji="0" lang="zh-CN" altLang="en-US" kern="1200" dirty="0">
                <a:latin typeface="Times New Roman" panose="02020603050405020304" pitchFamily="18" charset="0"/>
                <a:ea typeface="+mn-ea"/>
                <a:cs typeface="Times New Roman" panose="02020603050405020304" pitchFamily="18" charset="0"/>
              </a:rPr>
              <a:t>蚁群优化算法（蚂蚁觅食）</a:t>
            </a:r>
            <a:endParaRPr kumimoji="0" lang="zh-CN" altLang="en-US" kern="1200" dirty="0">
              <a:latin typeface="Times New Roman" panose="02020603050405020304" pitchFamily="18" charset="0"/>
              <a:ea typeface="Times New Roman" panose="02020603050405020304" pitchFamily="18" charset="0"/>
              <a:cs typeface="+mn-cs"/>
            </a:endParaRPr>
          </a:p>
        </p:txBody>
      </p:sp>
      <p:sp>
        <p:nvSpPr>
          <p:cNvPr id="192515" name="Rectangle 3"/>
          <p:cNvSpPr>
            <a:spLocks noGrp="1" noChangeArrowheads="1"/>
          </p:cNvSpPr>
          <p:nvPr>
            <p:ph type="title"/>
          </p:nvPr>
        </p:nvSpPr>
        <p:spPr>
          <a:xfrm>
            <a:off x="323850" y="188639"/>
            <a:ext cx="8219256" cy="1143000"/>
          </a:xfrm>
          <a:noFill/>
          <a:ln>
            <a:noFill/>
          </a:ln>
          <a:effectLst/>
          <a:sp3d prstMaterial="plastic"/>
        </p:spPr>
        <p:txBody>
          <a:bodyPr vert="horz" rtlCol="0" anchor="ctr">
            <a:norm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rPr>
              <a:t>群智能的优化算法</a:t>
            </a:r>
            <a:endParaRPr kumimoji="0" lang="zh-CN" altLang="en-US"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pic>
        <p:nvPicPr>
          <p:cNvPr id="192516" name="Picture 4" descr="1"/>
          <p:cNvPicPr>
            <a:picLocks noChangeAspect="1"/>
          </p:cNvPicPr>
          <p:nvPr/>
        </p:nvPicPr>
        <p:blipFill>
          <a:blip r:embed="rId1"/>
          <a:stretch>
            <a:fillRect/>
          </a:stretch>
        </p:blipFill>
        <p:spPr>
          <a:xfrm>
            <a:off x="5148263" y="549275"/>
            <a:ext cx="3960812" cy="2489200"/>
          </a:xfrm>
          <a:prstGeom prst="rect">
            <a:avLst/>
          </a:prstGeom>
          <a:noFill/>
          <a:ln w="9525">
            <a:noFill/>
          </a:ln>
        </p:spPr>
      </p:pic>
      <p:pic>
        <p:nvPicPr>
          <p:cNvPr id="192517" name="Picture 5" descr="1_200804160126001IpxS"/>
          <p:cNvPicPr>
            <a:picLocks noChangeAspect="1"/>
          </p:cNvPicPr>
          <p:nvPr/>
        </p:nvPicPr>
        <p:blipFill>
          <a:blip r:embed="rId2"/>
          <a:srcRect r="4912" b="7869"/>
          <a:stretch>
            <a:fillRect/>
          </a:stretch>
        </p:blipFill>
        <p:spPr>
          <a:xfrm>
            <a:off x="5149850" y="3141663"/>
            <a:ext cx="3959225" cy="2538412"/>
          </a:xfrm>
          <a:prstGeom prst="rect">
            <a:avLst/>
          </a:prstGeom>
          <a:noFill/>
          <a:ln w="9525">
            <a:noFill/>
          </a:ln>
        </p:spPr>
      </p:pic>
      <p:sp>
        <p:nvSpPr>
          <p:cNvPr id="192518" name="Rectangle 6"/>
          <p:cNvSpPr/>
          <p:nvPr/>
        </p:nvSpPr>
        <p:spPr>
          <a:xfrm>
            <a:off x="0" y="2349500"/>
            <a:ext cx="5076825" cy="1008063"/>
          </a:xfrm>
          <a:prstGeom prst="rect">
            <a:avLst/>
          </a:prstGeom>
          <a:noFill/>
          <a:ln w="9525">
            <a:noFill/>
          </a:ln>
        </p:spPr>
        <p:txBody>
          <a:bodyPr/>
          <a:p>
            <a:pPr marL="742950" lvl="1" indent="-285750" eaLnBrk="0" hangingPunct="0">
              <a:spcBef>
                <a:spcPct val="20000"/>
              </a:spcBef>
              <a:buClr>
                <a:schemeClr val="hlink"/>
              </a:buClr>
              <a:buSzPct val="55000"/>
              <a:buFont typeface="Wingdings" panose="05000000000000000000" pitchFamily="2" charset="2"/>
              <a:buBlip>
                <a:blip r:embed="rId3"/>
              </a:buBlip>
            </a:pPr>
            <a:r>
              <a:rPr lang="en-US" altLang="zh-CN" sz="2400" dirty="0">
                <a:latin typeface="Times New Roman" panose="02020603050405020304" pitchFamily="18" charset="0"/>
                <a:ea typeface="楷体_GB2312"/>
              </a:rPr>
              <a:t>Particle Swarm Optimization, </a:t>
            </a:r>
            <a:r>
              <a:rPr lang="zh-CN" altLang="en-US" sz="2400" dirty="0">
                <a:latin typeface="Times New Roman" panose="02020603050405020304" pitchFamily="18" charset="0"/>
                <a:ea typeface="楷体_GB2312"/>
              </a:rPr>
              <a:t>粒群优化算法（蜂群或鸟群觅食）</a:t>
            </a:r>
            <a:endParaRPr lang="zh-CN" altLang="en-US" sz="2400" dirty="0">
              <a:latin typeface="Times New Roman" panose="02020603050405020304" pitchFamily="18" charset="0"/>
              <a:ea typeface="楷体_GB2312"/>
            </a:endParaRPr>
          </a:p>
        </p:txBody>
      </p:sp>
      <p:sp>
        <p:nvSpPr>
          <p:cNvPr id="192519" name="Rectangle 7"/>
          <p:cNvSpPr/>
          <p:nvPr/>
        </p:nvSpPr>
        <p:spPr>
          <a:xfrm>
            <a:off x="179388" y="3357563"/>
            <a:ext cx="4537075" cy="2232025"/>
          </a:xfrm>
          <a:prstGeom prst="rect">
            <a:avLst/>
          </a:prstGeom>
          <a:noFill/>
          <a:ln w="9525">
            <a:noFill/>
          </a:ln>
        </p:spPr>
        <p:txBody>
          <a:bodyPr/>
          <a:p>
            <a:pPr marL="342900" indent="-342900" eaLnBrk="0" hangingPunct="0">
              <a:spcBef>
                <a:spcPct val="20000"/>
              </a:spcBef>
              <a:buClr>
                <a:schemeClr val="folHlink"/>
              </a:buClr>
              <a:buSzPct val="60000"/>
              <a:buFont typeface="Wingdings" panose="05000000000000000000" pitchFamily="2" charset="2"/>
              <a:buBlip>
                <a:blip r:embed="rId4"/>
              </a:buBlip>
            </a:pPr>
            <a:r>
              <a:rPr lang="zh-CN" altLang="en-US" sz="2800" b="1" dirty="0">
                <a:latin typeface="Times New Roman" panose="02020603050405020304" pitchFamily="18" charset="0"/>
                <a:ea typeface="黑体" panose="02010609060101010101" pitchFamily="49" charset="-122"/>
              </a:rPr>
              <a:t>优点</a:t>
            </a:r>
            <a:endParaRPr lang="zh-CN" altLang="en-US" sz="2800" b="1" dirty="0">
              <a:latin typeface="Times New Roman" panose="02020603050405020304" pitchFamily="18" charset="0"/>
              <a:ea typeface="黑体" panose="02010609060101010101" pitchFamily="49" charset="-122"/>
            </a:endParaRPr>
          </a:p>
          <a:p>
            <a:pPr marL="742950" lvl="1" indent="-285750" eaLnBrk="0" hangingPunct="0">
              <a:spcBef>
                <a:spcPct val="20000"/>
              </a:spcBef>
              <a:buClr>
                <a:schemeClr val="hlink"/>
              </a:buClr>
              <a:buSzPct val="55000"/>
              <a:buFont typeface="Wingdings" panose="05000000000000000000" pitchFamily="2" charset="2"/>
              <a:buBlip>
                <a:blip r:embed="rId3"/>
              </a:buBlip>
            </a:pPr>
            <a:r>
              <a:rPr lang="zh-CN" altLang="en-US" sz="2600" dirty="0">
                <a:latin typeface="楷体_GB2312"/>
                <a:ea typeface="楷体_GB2312"/>
              </a:rPr>
              <a:t>灵活性</a:t>
            </a:r>
            <a:endParaRPr lang="zh-CN" altLang="en-US" sz="2600" dirty="0">
              <a:latin typeface="楷体_GB2312"/>
              <a:ea typeface="楷体_GB2312"/>
            </a:endParaRPr>
          </a:p>
          <a:p>
            <a:pPr marL="742950" lvl="1" indent="-285750" eaLnBrk="0" hangingPunct="0">
              <a:spcBef>
                <a:spcPct val="20000"/>
              </a:spcBef>
              <a:buClr>
                <a:schemeClr val="hlink"/>
              </a:buClr>
              <a:buSzPct val="55000"/>
              <a:buFont typeface="Wingdings" panose="05000000000000000000" pitchFamily="2" charset="2"/>
              <a:buBlip>
                <a:blip r:embed="rId3"/>
              </a:buBlip>
            </a:pPr>
            <a:r>
              <a:rPr lang="zh-CN" altLang="en-US" sz="2600" dirty="0">
                <a:latin typeface="楷体_GB2312"/>
                <a:ea typeface="楷体_GB2312"/>
              </a:rPr>
              <a:t>稳健性</a:t>
            </a:r>
            <a:endParaRPr lang="zh-CN" altLang="en-US" sz="2600" dirty="0">
              <a:latin typeface="楷体_GB2312"/>
              <a:ea typeface="楷体_GB2312"/>
            </a:endParaRPr>
          </a:p>
          <a:p>
            <a:pPr marL="742950" lvl="1" indent="-285750" eaLnBrk="0" hangingPunct="0">
              <a:spcBef>
                <a:spcPct val="20000"/>
              </a:spcBef>
              <a:buClr>
                <a:schemeClr val="hlink"/>
              </a:buClr>
              <a:buSzPct val="55000"/>
              <a:buFont typeface="Wingdings" panose="05000000000000000000" pitchFamily="2" charset="2"/>
              <a:buBlip>
                <a:blip r:embed="rId3"/>
              </a:buBlip>
            </a:pPr>
            <a:r>
              <a:rPr lang="zh-CN" altLang="en-US" sz="2600" dirty="0">
                <a:latin typeface="楷体_GB2312"/>
                <a:ea typeface="楷体_GB2312"/>
              </a:rPr>
              <a:t>自组织</a:t>
            </a:r>
            <a:endParaRPr lang="zh-CN" altLang="en-US" sz="2600" dirty="0">
              <a:latin typeface="楷体_GB2312"/>
              <a:ea typeface="楷体_GB2312"/>
            </a:endParaRPr>
          </a:p>
          <a:p>
            <a:pPr marL="742950" lvl="1" indent="-285750" eaLnBrk="0" hangingPunct="0">
              <a:spcBef>
                <a:spcPct val="20000"/>
              </a:spcBef>
              <a:buClr>
                <a:schemeClr val="hlink"/>
              </a:buClr>
              <a:buSzPct val="55000"/>
              <a:buFont typeface="Wingdings" panose="05000000000000000000" pitchFamily="2" charset="2"/>
              <a:buBlip>
                <a:blip r:embed="rId3"/>
              </a:buBlip>
            </a:pPr>
            <a:r>
              <a:rPr lang="zh-CN" altLang="en-US" sz="2600" dirty="0">
                <a:latin typeface="楷体_GB2312"/>
                <a:ea typeface="楷体_GB2312"/>
              </a:rPr>
              <a:t>潜在的并行性和分布式</a:t>
            </a:r>
            <a:endParaRPr lang="zh-CN" altLang="en-US" sz="2600" dirty="0">
              <a:latin typeface="楷体_GB2312"/>
              <a:ea typeface="楷体_GB2312"/>
            </a:endParaRPr>
          </a:p>
        </p:txBody>
      </p:sp>
      <p:sp>
        <p:nvSpPr>
          <p:cNvPr id="192520" name="Rectangle 8"/>
          <p:cNvSpPr/>
          <p:nvPr/>
        </p:nvSpPr>
        <p:spPr>
          <a:xfrm>
            <a:off x="323850" y="5830888"/>
            <a:ext cx="8496300" cy="912812"/>
          </a:xfrm>
          <a:prstGeom prst="rect">
            <a:avLst/>
          </a:prstGeom>
          <a:solidFill>
            <a:srgbClr val="FFFF99"/>
          </a:solidFill>
          <a:ln w="9525" cap="flat" cmpd="sng">
            <a:solidFill>
              <a:schemeClr val="tx1"/>
            </a:solidFill>
            <a:prstDash val="solid"/>
            <a:miter/>
            <a:headEnd type="none" w="med" len="med"/>
            <a:tailEnd type="none" w="med" len="med"/>
          </a:ln>
        </p:spPr>
        <p:txBody>
          <a:bodyPr/>
          <a:p>
            <a:r>
              <a:rPr lang="zh-CN" altLang="en-US" sz="2800" b="1" dirty="0">
                <a:solidFill>
                  <a:srgbClr val="FF0000"/>
                </a:solidFill>
                <a:latin typeface="Arial" panose="020B0604020202020204" pitchFamily="34" charset="0"/>
                <a:ea typeface="楷体_GB2312"/>
              </a:rPr>
              <a:t>已有的群智能理论和应用研究证明群智能方法是一种能够有效解决大多数优化问题的新方法</a:t>
            </a:r>
            <a:endParaRPr lang="zh-CN" altLang="en-US" sz="2800" b="1" dirty="0">
              <a:solidFill>
                <a:srgbClr val="FF0000"/>
              </a:solidFill>
              <a:latin typeface="Arial" panose="020B0604020202020204" pitchFamily="34" charset="0"/>
              <a:ea typeface="楷体_GB2312"/>
            </a:endParaRPr>
          </a:p>
        </p:txBody>
      </p:sp>
    </p:spTree>
    <p:custDataLst>
      <p:tags r:id="rId5"/>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2516"/>
                                        </p:tgtEl>
                                        <p:attrNameLst>
                                          <p:attrName>style.visibility</p:attrName>
                                        </p:attrNameLst>
                                      </p:cBhvr>
                                      <p:to>
                                        <p:strVal val="visible"/>
                                      </p:to>
                                    </p:set>
                                    <p:animEffect transition="in" filter="blinds(horizontal)">
                                      <p:cBhvr>
                                        <p:cTn id="7" dur="500"/>
                                        <p:tgtEl>
                                          <p:spTgt spid="1925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2518"/>
                                        </p:tgtEl>
                                        <p:attrNameLst>
                                          <p:attrName>style.visibility</p:attrName>
                                        </p:attrNameLst>
                                      </p:cBhvr>
                                      <p:to>
                                        <p:strVal val="visible"/>
                                      </p:to>
                                    </p:set>
                                    <p:animEffect transition="in" filter="blinds(horizontal)">
                                      <p:cBhvr>
                                        <p:cTn id="12" dur="500"/>
                                        <p:tgtEl>
                                          <p:spTgt spid="19251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92517"/>
                                        </p:tgtEl>
                                        <p:attrNameLst>
                                          <p:attrName>style.visibility</p:attrName>
                                        </p:attrNameLst>
                                      </p:cBhvr>
                                      <p:to>
                                        <p:strVal val="visible"/>
                                      </p:to>
                                    </p:set>
                                    <p:animEffect transition="in" filter="blinds(horizontal)">
                                      <p:cBhvr>
                                        <p:cTn id="17" dur="500"/>
                                        <p:tgtEl>
                                          <p:spTgt spid="19251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92519"/>
                                        </p:tgtEl>
                                        <p:attrNameLst>
                                          <p:attrName>style.visibility</p:attrName>
                                        </p:attrNameLst>
                                      </p:cBhvr>
                                      <p:to>
                                        <p:strVal val="visible"/>
                                      </p:to>
                                    </p:set>
                                    <p:animEffect transition="in" filter="blinds(horizontal)">
                                      <p:cBhvr>
                                        <p:cTn id="22" dur="500"/>
                                        <p:tgtEl>
                                          <p:spTgt spid="19251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92520"/>
                                        </p:tgtEl>
                                        <p:attrNameLst>
                                          <p:attrName>style.visibility</p:attrName>
                                        </p:attrNameLst>
                                      </p:cBhvr>
                                      <p:to>
                                        <p:strVal val="visible"/>
                                      </p:to>
                                    </p:set>
                                    <p:animEffect transition="in" filter="blinds(horizontal)">
                                      <p:cBhvr>
                                        <p:cTn id="27" dur="500"/>
                                        <p:tgtEl>
                                          <p:spTgt spid="1925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18" grpId="0"/>
      <p:bldP spid="192519" grpId="0"/>
      <p:bldP spid="19252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94562" name="Group 2"/>
          <p:cNvGrpSpPr/>
          <p:nvPr/>
        </p:nvGrpSpPr>
        <p:grpSpPr>
          <a:xfrm>
            <a:off x="6084888" y="1484313"/>
            <a:ext cx="2663825" cy="4041775"/>
            <a:chOff x="3969" y="981"/>
            <a:chExt cx="1200" cy="2018"/>
          </a:xfrm>
        </p:grpSpPr>
        <p:pic>
          <p:nvPicPr>
            <p:cNvPr id="20486" name="Picture 4" descr="ScreenHunter_013"/>
            <p:cNvPicPr>
              <a:picLocks noChangeAspect="1"/>
            </p:cNvPicPr>
            <p:nvPr/>
          </p:nvPicPr>
          <p:blipFill>
            <a:blip r:embed="rId1"/>
            <a:stretch>
              <a:fillRect/>
            </a:stretch>
          </p:blipFill>
          <p:spPr>
            <a:xfrm>
              <a:off x="3969" y="981"/>
              <a:ext cx="1200" cy="1633"/>
            </a:xfrm>
            <a:prstGeom prst="rect">
              <a:avLst/>
            </a:prstGeom>
            <a:noFill/>
            <a:ln w="9525">
              <a:noFill/>
            </a:ln>
          </p:spPr>
        </p:pic>
        <p:sp>
          <p:nvSpPr>
            <p:cNvPr id="20487" name="Rectangle 4"/>
            <p:cNvSpPr/>
            <p:nvPr/>
          </p:nvSpPr>
          <p:spPr>
            <a:xfrm>
              <a:off x="4241" y="2649"/>
              <a:ext cx="540" cy="350"/>
            </a:xfrm>
            <a:prstGeom prst="rect">
              <a:avLst/>
            </a:prstGeom>
            <a:noFill/>
            <a:ln w="9525">
              <a:noFill/>
            </a:ln>
          </p:spPr>
          <p:txBody>
            <a:bodyPr wrap="none">
              <a:spAutoFit/>
            </a:bodyPr>
            <a:p>
              <a:pPr algn="ctr"/>
              <a:r>
                <a:rPr lang="en-US" altLang="zh-CN" sz="2000" dirty="0">
                  <a:latin typeface="Times New Roman" panose="02020603050405020304" pitchFamily="18" charset="0"/>
                  <a:ea typeface="宋体" panose="02010600030101010101" pitchFamily="2" charset="-122"/>
                </a:rPr>
                <a:t>Dorigo </a:t>
              </a:r>
              <a:endParaRPr lang="en-US" altLang="zh-CN" sz="2000" dirty="0">
                <a:latin typeface="Times New Roman" panose="02020603050405020304" pitchFamily="18" charset="0"/>
                <a:ea typeface="楷体_GB2312"/>
              </a:endParaRPr>
            </a:p>
            <a:p>
              <a:pPr algn="ctr"/>
              <a:r>
                <a:rPr lang="en-US" altLang="zh-CN" sz="2000" dirty="0">
                  <a:latin typeface="楷体_GB2312"/>
                  <a:ea typeface="楷体_GB2312"/>
                </a:rPr>
                <a:t>(</a:t>
              </a:r>
              <a:r>
                <a:rPr lang="zh-CN" altLang="en-US" sz="2000" dirty="0">
                  <a:latin typeface="楷体_GB2312"/>
                  <a:ea typeface="楷体_GB2312"/>
                </a:rPr>
                <a:t>多里戈</a:t>
              </a:r>
              <a:r>
                <a:rPr lang="en-US" altLang="zh-CN" sz="2000" dirty="0">
                  <a:latin typeface="楷体_GB2312"/>
                  <a:ea typeface="楷体_GB2312"/>
                </a:rPr>
                <a:t>)</a:t>
              </a:r>
              <a:endParaRPr lang="en-US" altLang="zh-CN" sz="2000" dirty="0">
                <a:latin typeface="楷体_GB2312"/>
                <a:ea typeface="楷体_GB2312"/>
              </a:endParaRPr>
            </a:p>
          </p:txBody>
        </p:sp>
      </p:grpSp>
      <p:sp>
        <p:nvSpPr>
          <p:cNvPr id="194565" name="Rectangle 5"/>
          <p:cNvSpPr>
            <a:spLocks noGrp="1" noChangeArrowheads="1"/>
          </p:cNvSpPr>
          <p:nvPr>
            <p:ph type="title"/>
          </p:nvPr>
        </p:nvSpPr>
        <p:spPr>
          <a:xfrm>
            <a:off x="467544" y="260648"/>
            <a:ext cx="7793037" cy="696913"/>
          </a:xfrm>
          <a:noFill/>
          <a:ln>
            <a:noFill/>
          </a:ln>
          <a:effectLst/>
          <a:sp3d prstMaterial="plastic"/>
        </p:spPr>
        <p:txBody>
          <a:bodyPr vert="horz" rtlCol="0" anchor="ctr">
            <a:normAutofit fontScale="90000"/>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rPr>
              <a:t>蚁群优化算法</a:t>
            </a:r>
            <a:r>
              <a:rPr kumimoji="0" lang="en-US" altLang="zh-CN"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rPr>
              <a:t>(ACO)</a:t>
            </a:r>
            <a:endParaRPr kumimoji="0" lang="en-US" altLang="zh-CN"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sp>
        <p:nvSpPr>
          <p:cNvPr id="194566" name="Rectangle 6"/>
          <p:cNvSpPr/>
          <p:nvPr/>
        </p:nvSpPr>
        <p:spPr>
          <a:xfrm>
            <a:off x="290830" y="1484630"/>
            <a:ext cx="5433695" cy="2952750"/>
          </a:xfrm>
          <a:prstGeom prst="rect">
            <a:avLst/>
          </a:prstGeom>
          <a:noFill/>
          <a:ln w="9525">
            <a:noFill/>
          </a:ln>
        </p:spPr>
        <p:txBody>
          <a:bodyPr/>
          <a:p>
            <a:pPr marL="342900" indent="-342900" eaLnBrk="0" hangingPunct="0">
              <a:spcBef>
                <a:spcPct val="20000"/>
              </a:spcBef>
              <a:buClr>
                <a:schemeClr val="folHlink"/>
              </a:buClr>
              <a:buSzPct val="60000"/>
              <a:buFont typeface="Wingdings" panose="05000000000000000000" pitchFamily="2" charset="2"/>
              <a:buBlip>
                <a:blip r:embed="rId2"/>
              </a:buBlip>
            </a:pPr>
            <a:r>
              <a:rPr lang="en-US" altLang="zh-CN" sz="3200" dirty="0">
                <a:latin typeface="楷体_GB2312"/>
                <a:ea typeface="楷体_GB2312"/>
              </a:rPr>
              <a:t>1992</a:t>
            </a:r>
            <a:r>
              <a:rPr lang="zh-CN" altLang="en-US" sz="3200" dirty="0">
                <a:latin typeface="楷体_GB2312"/>
                <a:ea typeface="楷体_GB2312"/>
              </a:rPr>
              <a:t>年由意大利学者</a:t>
            </a:r>
            <a:r>
              <a:rPr lang="en-US" altLang="zh-CN" sz="2800" dirty="0">
                <a:latin typeface="Times New Roman" panose="02020603050405020304" pitchFamily="18" charset="0"/>
                <a:ea typeface="楷体_GB2312"/>
              </a:rPr>
              <a:t>Dorigo</a:t>
            </a:r>
            <a:r>
              <a:rPr lang="zh-CN" altLang="en-US" sz="3200" dirty="0">
                <a:latin typeface="Times New Roman" panose="02020603050405020304" pitchFamily="18" charset="0"/>
                <a:ea typeface="楷体_GB2312"/>
              </a:rPr>
              <a:t>提出</a:t>
            </a:r>
            <a:endParaRPr lang="zh-CN" altLang="en-US" sz="3200" dirty="0">
              <a:latin typeface="Times New Roman" panose="02020603050405020304" pitchFamily="18" charset="0"/>
              <a:ea typeface="楷体_GB2312"/>
            </a:endParaRPr>
          </a:p>
          <a:p>
            <a:pPr marL="742950" lvl="1" indent="-285750" eaLnBrk="0" hangingPunct="0">
              <a:spcBef>
                <a:spcPct val="20000"/>
              </a:spcBef>
              <a:buClr>
                <a:schemeClr val="hlink"/>
              </a:buClr>
              <a:buSzPct val="55000"/>
              <a:buFont typeface="Wingdings" panose="05000000000000000000" pitchFamily="2" charset="2"/>
              <a:buBlip>
                <a:blip r:embed="rId3"/>
              </a:buBlip>
            </a:pPr>
            <a:r>
              <a:rPr lang="zh-CN" altLang="en-US" sz="2800" dirty="0">
                <a:latin typeface="楷体_GB2312"/>
                <a:ea typeface="楷体_GB2312"/>
              </a:rPr>
              <a:t>其灵感来源于蚁群在觅食过程中，总能找到蚁穴到食物之间最短路径的现象。</a:t>
            </a:r>
            <a:endParaRPr lang="zh-CN" altLang="en-US" sz="2800" dirty="0">
              <a:latin typeface="楷体_GB2312"/>
              <a:ea typeface="楷体_GB2312"/>
            </a:endParaRPr>
          </a:p>
          <a:p>
            <a:pPr marL="742950" lvl="1" indent="-285750" eaLnBrk="0" hangingPunct="0">
              <a:spcBef>
                <a:spcPct val="20000"/>
              </a:spcBef>
              <a:buClr>
                <a:schemeClr val="hlink"/>
              </a:buClr>
              <a:buSzPct val="55000"/>
              <a:buFont typeface="Wingdings" panose="05000000000000000000" pitchFamily="2" charset="2"/>
              <a:buBlip>
                <a:blip r:embed="rId3"/>
              </a:buBlip>
            </a:pPr>
            <a:r>
              <a:rPr lang="zh-CN" altLang="en-US" sz="2800" dirty="0">
                <a:latin typeface="楷体_GB2312"/>
                <a:ea typeface="楷体_GB2312"/>
              </a:rPr>
              <a:t>模拟自然界中蚂蚁寻找从巢穴到食物的最佳路径的行为</a:t>
            </a:r>
            <a:endParaRPr lang="zh-CN" altLang="en-US" sz="2800" dirty="0">
              <a:latin typeface="楷体_GB2312"/>
              <a:ea typeface="楷体_GB2312"/>
            </a:endParaRPr>
          </a:p>
          <a:p>
            <a:pPr marL="742950" lvl="1" indent="-285750" eaLnBrk="0" hangingPunct="0">
              <a:spcBef>
                <a:spcPct val="20000"/>
              </a:spcBef>
              <a:buClr>
                <a:schemeClr val="hlink"/>
              </a:buClr>
              <a:buSzPct val="55000"/>
              <a:buFont typeface="Wingdings" panose="05000000000000000000" pitchFamily="2" charset="2"/>
              <a:buBlip>
                <a:blip r:embed="rId3"/>
              </a:buBlip>
            </a:pPr>
            <a:r>
              <a:rPr lang="zh-CN" altLang="en-US" sz="2800" dirty="0">
                <a:latin typeface="楷体_GB2312"/>
                <a:ea typeface="楷体_GB2312"/>
              </a:rPr>
              <a:t>一种新型的优化算法</a:t>
            </a:r>
            <a:endParaRPr lang="zh-CN" altLang="en-US" sz="2800" dirty="0">
              <a:latin typeface="楷体_GB2312"/>
              <a:ea typeface="楷体_GB2312"/>
            </a:endParaRPr>
          </a:p>
        </p:txBody>
      </p:sp>
      <p:sp>
        <p:nvSpPr>
          <p:cNvPr id="194567" name="Rectangle 7"/>
          <p:cNvSpPr/>
          <p:nvPr/>
        </p:nvSpPr>
        <p:spPr>
          <a:xfrm>
            <a:off x="1965008" y="5821045"/>
            <a:ext cx="5213350" cy="762000"/>
          </a:xfrm>
          <a:prstGeom prst="rect">
            <a:avLst/>
          </a:prstGeom>
          <a:noFill/>
          <a:ln w="9525">
            <a:noFill/>
          </a:ln>
        </p:spPr>
        <p:txBody>
          <a:bodyPr wrap="none">
            <a:spAutoFit/>
          </a:bodyPr>
          <a:p>
            <a:r>
              <a:rPr lang="zh-CN" altLang="en-US" sz="4400" b="1" dirty="0">
                <a:solidFill>
                  <a:srgbClr val="FF0000"/>
                </a:solidFill>
                <a:latin typeface="华文行楷" panose="02010800040101010101" pitchFamily="2" charset="-122"/>
                <a:ea typeface="华文行楷" panose="02010800040101010101" pitchFamily="2" charset="-122"/>
              </a:rPr>
              <a:t>蚂蚁如何搜索路径？</a:t>
            </a:r>
            <a:endParaRPr lang="zh-CN" altLang="en-US" sz="4400" b="1" dirty="0">
              <a:solidFill>
                <a:srgbClr val="FF0000"/>
              </a:solidFill>
              <a:latin typeface="华文行楷" panose="02010800040101010101" pitchFamily="2" charset="-122"/>
              <a:ea typeface="华文行楷" panose="02010800040101010101" pitchFamily="2" charset="-122"/>
            </a:endParaRPr>
          </a:p>
        </p:txBody>
      </p:sp>
    </p:spTree>
    <p:custDataLst>
      <p:tags r:id="rId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grpId="0" nodeType="clickEffect">
                                  <p:stCondLst>
                                    <p:cond delay="0"/>
                                  </p:stCondLst>
                                  <p:childTnLst>
                                    <p:set>
                                      <p:cBhvr>
                                        <p:cTn id="6" dur="1" fill="hold">
                                          <p:stCondLst>
                                            <p:cond delay="0"/>
                                          </p:stCondLst>
                                        </p:cTn>
                                        <p:tgtEl>
                                          <p:spTgt spid="194567"/>
                                        </p:tgtEl>
                                        <p:attrNameLst>
                                          <p:attrName>style.visibility</p:attrName>
                                        </p:attrNameLst>
                                      </p:cBhvr>
                                      <p:to>
                                        <p:strVal val="visible"/>
                                      </p:to>
                                    </p:set>
                                    <p:animEffect transition="in" filter="fade">
                                      <p:cBhvr>
                                        <p:cTn id="7" dur="1000"/>
                                        <p:tgtEl>
                                          <p:spTgt spid="194567"/>
                                        </p:tgtEl>
                                      </p:cBhvr>
                                    </p:animEffect>
                                    <p:anim calcmode="lin" valueType="num">
                                      <p:cBhvr>
                                        <p:cTn id="8" dur="1000" fill="hold"/>
                                        <p:tgtEl>
                                          <p:spTgt spid="194567"/>
                                        </p:tgtEl>
                                        <p:attrNameLst>
                                          <p:attrName>style.rotation</p:attrName>
                                        </p:attrNameLst>
                                      </p:cBhvr>
                                      <p:tavLst>
                                        <p:tav tm="0">
                                          <p:val>
                                            <p:fltVal val="720.000000"/>
                                          </p:val>
                                        </p:tav>
                                        <p:tav tm="100000">
                                          <p:val>
                                            <p:fltVal val="0.000000"/>
                                          </p:val>
                                        </p:tav>
                                      </p:tavLst>
                                    </p:anim>
                                    <p:anim calcmode="lin" valueType="num">
                                      <p:cBhvr>
                                        <p:cTn id="9" dur="1000" fill="hold"/>
                                        <p:tgtEl>
                                          <p:spTgt spid="194567"/>
                                        </p:tgtEl>
                                        <p:attrNameLst>
                                          <p:attrName>ppt_h</p:attrName>
                                        </p:attrNameLst>
                                      </p:cBhvr>
                                      <p:tavLst>
                                        <p:tav tm="0">
                                          <p:val>
                                            <p:fltVal val="0.000000"/>
                                          </p:val>
                                        </p:tav>
                                        <p:tav tm="100000">
                                          <p:val>
                                            <p:strVal val="#ppt_h"/>
                                          </p:val>
                                        </p:tav>
                                      </p:tavLst>
                                    </p:anim>
                                    <p:anim calcmode="lin" valueType="num">
                                      <p:cBhvr>
                                        <p:cTn id="10" dur="1000" fill="hold"/>
                                        <p:tgtEl>
                                          <p:spTgt spid="194567"/>
                                        </p:tgtEl>
                                        <p:attrNameLst>
                                          <p:attrName>ppt_w</p:attrName>
                                        </p:attrNameLst>
                                      </p:cBhvr>
                                      <p:tavLst>
                                        <p:tav tm="0">
                                          <p:val>
                                            <p:fltVal val="0.00000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6611" name="Rectangle 3"/>
          <p:cNvSpPr>
            <a:spLocks noGrp="1" noChangeArrowheads="1"/>
          </p:cNvSpPr>
          <p:nvPr>
            <p:ph type="title"/>
          </p:nvPr>
        </p:nvSpPr>
        <p:spPr>
          <a:noFill/>
          <a:ln>
            <a:noFill/>
          </a:ln>
          <a:effectLst/>
          <a:sp3d prstMaterial="plastic"/>
        </p:spPr>
        <p:txBody>
          <a:bodyPr vert="horz" anchor="ctr">
            <a:normAutofit fontScale="90000"/>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4100" b="1" i="0" u="none" strike="noStrike" kern="1200" cap="none" spc="0" normalizeH="0" baseline="0" noProof="0">
                <a:ln>
                  <a:noFill/>
                </a:ln>
                <a:solidFill>
                  <a:schemeClr val="tx2"/>
                </a:solidFill>
                <a:effectLst>
                  <a:outerShdw blurRad="31750" dist="25400" dir="5400000" algn="tl" rotWithShape="0">
                    <a:srgbClr val="000000">
                      <a:alpha val="25000"/>
                    </a:srgbClr>
                  </a:outerShdw>
                </a:effectLst>
                <a:uLnTx/>
                <a:uFillTx/>
                <a:latin typeface="+mj-lt"/>
                <a:ea typeface="+mj-ea"/>
                <a:cs typeface="+mj-cs"/>
              </a:rPr>
              <a:t>双桥实验</a:t>
            </a:r>
            <a:endParaRPr kumimoji="0" lang="zh-CN" altLang="en-US" sz="4100" b="1" i="0" u="none" strike="noStrike" kern="1200" cap="none" spc="0" normalizeH="0" baseline="0" noProof="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sp>
        <p:nvSpPr>
          <p:cNvPr id="21507" name="Rectangle 4"/>
          <p:cNvSpPr>
            <a:spLocks noGrp="1"/>
          </p:cNvSpPr>
          <p:nvPr>
            <p:ph type="body" sz="half" idx="1"/>
          </p:nvPr>
        </p:nvSpPr>
        <p:spPr>
          <a:xfrm>
            <a:off x="1116013" y="1052513"/>
            <a:ext cx="7127875" cy="576262"/>
          </a:xfrm>
        </p:spPr>
        <p:txBody>
          <a:bodyPr vert="horz" wrap="square" anchor="t"/>
          <a:p>
            <a:pPr>
              <a:buClr>
                <a:schemeClr val="accent1"/>
              </a:buClr>
              <a:buSzPct val="68000"/>
              <a:buFont typeface="Wingdings 3" panose="05040102010807070707" pitchFamily="18" charset="2"/>
            </a:pPr>
            <a:r>
              <a:rPr lang="en-US" altLang="zh-CN" sz="2400" dirty="0"/>
              <a:t>1989</a:t>
            </a:r>
            <a:r>
              <a:rPr lang="zh-CN" altLang="en-US" sz="2400" dirty="0"/>
              <a:t>年戈斯等研究蚂蚁觅食行为所做的实验</a:t>
            </a:r>
            <a:endParaRPr lang="zh-CN" altLang="en-US" sz="2400" dirty="0"/>
          </a:p>
        </p:txBody>
      </p:sp>
      <p:graphicFrame>
        <p:nvGraphicFramePr>
          <p:cNvPr id="21508" name="Object 2"/>
          <p:cNvGraphicFramePr>
            <a:graphicFrameLocks noGrp="1" noChangeAspect="1"/>
          </p:cNvGraphicFramePr>
          <p:nvPr>
            <p:ph sz="half" idx="2"/>
          </p:nvPr>
        </p:nvGraphicFramePr>
        <p:xfrm>
          <a:off x="2700338" y="1846263"/>
          <a:ext cx="3683000" cy="4175125"/>
        </p:xfrm>
        <a:graphic>
          <a:graphicData uri="http://schemas.openxmlformats.org/presentationml/2006/ole">
            <mc:AlternateContent xmlns:mc="http://schemas.openxmlformats.org/markup-compatibility/2006">
              <mc:Choice xmlns:v="urn:schemas-microsoft-com:vml" Requires="v">
                <p:oleObj spid="_x0000_s3076" name="" r:id="rId1" imgW="1803400" imgH="2044700" progId="Photoshop.Image.10">
                  <p:embed/>
                </p:oleObj>
              </mc:Choice>
              <mc:Fallback>
                <p:oleObj name="" r:id="rId1" imgW="1803400" imgH="2044700" progId="Photoshop.Image.10">
                  <p:embed/>
                  <p:pic>
                    <p:nvPicPr>
                      <p:cNvPr id="0" name="图片 3075"/>
                      <p:cNvPicPr/>
                      <p:nvPr/>
                    </p:nvPicPr>
                    <p:blipFill>
                      <a:blip r:embed="rId2"/>
                      <a:srcRect/>
                      <a:stretch>
                        <a:fillRect/>
                      </a:stretch>
                    </p:blipFill>
                    <p:spPr>
                      <a:xfrm>
                        <a:off x="2700338" y="1846263"/>
                        <a:ext cx="3683000" cy="4175125"/>
                      </a:xfrm>
                      <a:prstGeom prst="rect">
                        <a:avLst/>
                      </a:prstGeom>
                      <a:noFill/>
                      <a:ln>
                        <a:solidFill>
                          <a:schemeClr val="tx1">
                            <a:alpha val="100000"/>
                          </a:schemeClr>
                        </a:solidFill>
                        <a:miter lim="800000"/>
                        <a:headEnd/>
                        <a:tailEnd/>
                      </a:ln>
                    </p:spPr>
                  </p:pic>
                </p:oleObj>
              </mc:Fallback>
            </mc:AlternateContent>
          </a:graphicData>
        </a:graphic>
      </p:graphicFrame>
      <p:sp>
        <p:nvSpPr>
          <p:cNvPr id="196613" name="Text Box 5"/>
          <p:cNvSpPr txBox="1"/>
          <p:nvPr/>
        </p:nvSpPr>
        <p:spPr>
          <a:xfrm>
            <a:off x="900113" y="2420938"/>
            <a:ext cx="503237" cy="2835275"/>
          </a:xfrm>
          <a:prstGeom prst="rect">
            <a:avLst/>
          </a:prstGeom>
          <a:noFill/>
          <a:ln w="9525">
            <a:noFill/>
          </a:ln>
        </p:spPr>
        <p:txBody>
          <a:bodyPr>
            <a:spAutoFit/>
          </a:bodyPr>
          <a:p>
            <a:pPr>
              <a:spcBef>
                <a:spcPct val="50000"/>
              </a:spcBef>
            </a:pPr>
            <a:r>
              <a:rPr lang="zh-CN" altLang="en-US" sz="2000" dirty="0">
                <a:latin typeface="楷体_GB2312"/>
                <a:ea typeface="楷体_GB2312"/>
              </a:rPr>
              <a:t>实验进行到</a:t>
            </a:r>
            <a:r>
              <a:rPr lang="en-US" altLang="zh-CN" sz="2000" dirty="0">
                <a:latin typeface="楷体_GB2312"/>
                <a:ea typeface="楷体_GB2312"/>
              </a:rPr>
              <a:t>4</a:t>
            </a:r>
            <a:r>
              <a:rPr lang="zh-CN" altLang="en-US" sz="2000" dirty="0">
                <a:latin typeface="楷体_GB2312"/>
                <a:ea typeface="楷体_GB2312"/>
              </a:rPr>
              <a:t>分钟时</a:t>
            </a:r>
            <a:endParaRPr lang="zh-CN" altLang="en-US" sz="2000" dirty="0">
              <a:latin typeface="楷体_GB2312"/>
              <a:ea typeface="楷体_GB2312"/>
            </a:endParaRPr>
          </a:p>
        </p:txBody>
      </p:sp>
      <p:sp>
        <p:nvSpPr>
          <p:cNvPr id="196614" name="Text Box 6"/>
          <p:cNvSpPr txBox="1"/>
          <p:nvPr/>
        </p:nvSpPr>
        <p:spPr>
          <a:xfrm>
            <a:off x="7596188" y="2565400"/>
            <a:ext cx="503237" cy="2835275"/>
          </a:xfrm>
          <a:prstGeom prst="rect">
            <a:avLst/>
          </a:prstGeom>
          <a:noFill/>
          <a:ln w="9525">
            <a:noFill/>
          </a:ln>
        </p:spPr>
        <p:txBody>
          <a:bodyPr>
            <a:spAutoFit/>
          </a:bodyPr>
          <a:p>
            <a:pPr>
              <a:spcBef>
                <a:spcPct val="50000"/>
              </a:spcBef>
            </a:pPr>
            <a:r>
              <a:rPr lang="zh-CN" altLang="en-US" sz="2000" dirty="0">
                <a:latin typeface="楷体_GB2312"/>
                <a:ea typeface="楷体_GB2312"/>
              </a:rPr>
              <a:t>实验进行到</a:t>
            </a:r>
            <a:r>
              <a:rPr lang="en-US" altLang="zh-CN" sz="2000" dirty="0">
                <a:latin typeface="楷体_GB2312"/>
                <a:ea typeface="楷体_GB2312"/>
              </a:rPr>
              <a:t>8</a:t>
            </a:r>
            <a:r>
              <a:rPr lang="zh-CN" altLang="en-US" sz="2000" dirty="0">
                <a:latin typeface="楷体_GB2312"/>
                <a:ea typeface="楷体_GB2312"/>
              </a:rPr>
              <a:t>分钟时</a:t>
            </a:r>
            <a:endParaRPr lang="zh-CN" altLang="en-US" sz="2000" dirty="0">
              <a:latin typeface="楷体_GB2312"/>
              <a:ea typeface="楷体_GB2312"/>
            </a:endParaRPr>
          </a:p>
        </p:txBody>
      </p:sp>
      <p:graphicFrame>
        <p:nvGraphicFramePr>
          <p:cNvPr id="196615" name="Object 7"/>
          <p:cNvGraphicFramePr>
            <a:graphicFrameLocks noChangeAspect="1"/>
          </p:cNvGraphicFramePr>
          <p:nvPr/>
        </p:nvGraphicFramePr>
        <p:xfrm>
          <a:off x="1403350" y="1484313"/>
          <a:ext cx="6129338" cy="4645025"/>
        </p:xfrm>
        <a:graphic>
          <a:graphicData uri="http://schemas.openxmlformats.org/presentationml/2006/ole">
            <mc:AlternateContent xmlns:mc="http://schemas.openxmlformats.org/markup-compatibility/2006">
              <mc:Choice xmlns:v="urn:schemas-microsoft-com:vml" Requires="v">
                <p:oleObj spid="_x0000_s3077" name="" r:id="rId3" imgW="8229600" imgH="6235700" progId="Photoshop.Image.10">
                  <p:embed/>
                </p:oleObj>
              </mc:Choice>
              <mc:Fallback>
                <p:oleObj name="" r:id="rId3" imgW="8229600" imgH="6235700" progId="Photoshop.Image.10">
                  <p:embed/>
                  <p:pic>
                    <p:nvPicPr>
                      <p:cNvPr id="0" name="图片 3076"/>
                      <p:cNvPicPr/>
                      <p:nvPr/>
                    </p:nvPicPr>
                    <p:blipFill>
                      <a:blip r:embed="rId4"/>
                      <a:stretch>
                        <a:fillRect/>
                      </a:stretch>
                    </p:blipFill>
                    <p:spPr>
                      <a:xfrm>
                        <a:off x="1403350" y="1484313"/>
                        <a:ext cx="6129338" cy="4645025"/>
                      </a:xfrm>
                      <a:prstGeom prst="rect">
                        <a:avLst/>
                      </a:prstGeom>
                      <a:noFill/>
                      <a:ln w="38100">
                        <a:noFill/>
                        <a:miter/>
                      </a:ln>
                    </p:spPr>
                  </p:pic>
                </p:oleObj>
              </mc:Fallback>
            </mc:AlternateContent>
          </a:graphicData>
        </a:graphic>
      </p:graphicFrame>
      <p:sp>
        <p:nvSpPr>
          <p:cNvPr id="196616" name="Text Box 8"/>
          <p:cNvSpPr txBox="1"/>
          <p:nvPr/>
        </p:nvSpPr>
        <p:spPr>
          <a:xfrm>
            <a:off x="3779838" y="2276475"/>
            <a:ext cx="2160587" cy="3079750"/>
          </a:xfrm>
          <a:prstGeom prst="rect">
            <a:avLst/>
          </a:prstGeom>
          <a:noFill/>
          <a:ln w="9525">
            <a:noFill/>
          </a:ln>
        </p:spPr>
        <p:txBody>
          <a:bodyPr>
            <a:spAutoFit/>
          </a:bodyPr>
          <a:p>
            <a:pPr>
              <a:spcBef>
                <a:spcPct val="50000"/>
              </a:spcBef>
            </a:pPr>
            <a:r>
              <a:rPr lang="zh-CN" altLang="en-US" sz="19600" dirty="0">
                <a:solidFill>
                  <a:srgbClr val="FF0000"/>
                </a:solidFill>
                <a:latin typeface="Arial" panose="020B0604020202020204" pitchFamily="34" charset="0"/>
                <a:ea typeface="华文琥珀" panose="02010800040101010101" pitchFamily="2" charset="-122"/>
              </a:rPr>
              <a:t>？</a:t>
            </a:r>
            <a:endParaRPr lang="zh-CN" altLang="en-US" sz="19600" dirty="0">
              <a:solidFill>
                <a:srgbClr val="FF0000"/>
              </a:solidFill>
              <a:latin typeface="Arial" panose="020B0604020202020204" pitchFamily="34" charset="0"/>
              <a:ea typeface="华文琥珀" panose="02010800040101010101" pitchFamily="2" charset="-122"/>
            </a:endParaRPr>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6615"/>
                                        </p:tgtEl>
                                        <p:attrNameLst>
                                          <p:attrName>style.visibility</p:attrName>
                                        </p:attrNameLst>
                                      </p:cBhvr>
                                      <p:to>
                                        <p:strVal val="visible"/>
                                      </p:to>
                                    </p:set>
                                    <p:animEffect transition="in" filter="blinds(horizontal)">
                                      <p:cBhvr>
                                        <p:cTn id="7" dur="500"/>
                                        <p:tgtEl>
                                          <p:spTgt spid="1966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6613"/>
                                        </p:tgtEl>
                                        <p:attrNameLst>
                                          <p:attrName>style.visibility</p:attrName>
                                        </p:attrNameLst>
                                      </p:cBhvr>
                                      <p:to>
                                        <p:strVal val="visible"/>
                                      </p:to>
                                    </p:set>
                                    <p:animEffect transition="in" filter="blinds(horizontal)">
                                      <p:cBhvr>
                                        <p:cTn id="12" dur="500"/>
                                        <p:tgtEl>
                                          <p:spTgt spid="196613"/>
                                        </p:tgtEl>
                                      </p:cBhvr>
                                    </p:animEffec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196614"/>
                                        </p:tgtEl>
                                        <p:attrNameLst>
                                          <p:attrName>style.visibility</p:attrName>
                                        </p:attrNameLst>
                                      </p:cBhvr>
                                      <p:to>
                                        <p:strVal val="visible"/>
                                      </p:to>
                                    </p:set>
                                    <p:animEffect transition="in" filter="blinds(horizontal)">
                                      <p:cBhvr>
                                        <p:cTn id="16" dur="500"/>
                                        <p:tgtEl>
                                          <p:spTgt spid="196614"/>
                                        </p:tgtEl>
                                      </p:cBhvr>
                                    </p:animEffect>
                                  </p:childTnLst>
                                </p:cTn>
                              </p:par>
                            </p:childTnLst>
                          </p:cTn>
                        </p:par>
                      </p:childTnLst>
                    </p:cTn>
                  </p:par>
                  <p:par>
                    <p:cTn id="17" fill="hold">
                      <p:stCondLst>
                        <p:cond delay="indefinite"/>
                      </p:stCondLst>
                      <p:childTnLst>
                        <p:par>
                          <p:cTn id="18" fill="hold">
                            <p:stCondLst>
                              <p:cond delay="0"/>
                            </p:stCondLst>
                            <p:childTnLst>
                              <p:par>
                                <p:cTn id="19" presetID="35" presetClass="entr" presetSubtype="0" fill="hold" grpId="0" nodeType="clickEffect">
                                  <p:stCondLst>
                                    <p:cond delay="0"/>
                                  </p:stCondLst>
                                  <p:childTnLst>
                                    <p:set>
                                      <p:cBhvr>
                                        <p:cTn id="20" dur="1" fill="hold">
                                          <p:stCondLst>
                                            <p:cond delay="0"/>
                                          </p:stCondLst>
                                        </p:cTn>
                                        <p:tgtEl>
                                          <p:spTgt spid="196616"/>
                                        </p:tgtEl>
                                        <p:attrNameLst>
                                          <p:attrName>style.visibility</p:attrName>
                                        </p:attrNameLst>
                                      </p:cBhvr>
                                      <p:to>
                                        <p:strVal val="visible"/>
                                      </p:to>
                                    </p:set>
                                    <p:animEffect transition="in" filter="fade">
                                      <p:cBhvr>
                                        <p:cTn id="21" dur="1000"/>
                                        <p:tgtEl>
                                          <p:spTgt spid="196616"/>
                                        </p:tgtEl>
                                      </p:cBhvr>
                                    </p:animEffect>
                                    <p:anim calcmode="lin" valueType="num">
                                      <p:cBhvr>
                                        <p:cTn id="22" dur="1000" fill="hold"/>
                                        <p:tgtEl>
                                          <p:spTgt spid="196616"/>
                                        </p:tgtEl>
                                        <p:attrNameLst>
                                          <p:attrName>style.rotation</p:attrName>
                                        </p:attrNameLst>
                                      </p:cBhvr>
                                      <p:tavLst>
                                        <p:tav tm="0">
                                          <p:val>
                                            <p:fltVal val="720.000000"/>
                                          </p:val>
                                        </p:tav>
                                        <p:tav tm="100000">
                                          <p:val>
                                            <p:fltVal val="0.000000"/>
                                          </p:val>
                                        </p:tav>
                                      </p:tavLst>
                                    </p:anim>
                                    <p:anim calcmode="lin" valueType="num">
                                      <p:cBhvr>
                                        <p:cTn id="23" dur="1000" fill="hold"/>
                                        <p:tgtEl>
                                          <p:spTgt spid="196616"/>
                                        </p:tgtEl>
                                        <p:attrNameLst>
                                          <p:attrName>ppt_h</p:attrName>
                                        </p:attrNameLst>
                                      </p:cBhvr>
                                      <p:tavLst>
                                        <p:tav tm="0">
                                          <p:val>
                                            <p:fltVal val="0.000000"/>
                                          </p:val>
                                        </p:tav>
                                        <p:tav tm="100000">
                                          <p:val>
                                            <p:strVal val="#ppt_h"/>
                                          </p:val>
                                        </p:tav>
                                      </p:tavLst>
                                    </p:anim>
                                    <p:anim calcmode="lin" valueType="num">
                                      <p:cBhvr>
                                        <p:cTn id="24" dur="1000" fill="hold"/>
                                        <p:tgtEl>
                                          <p:spTgt spid="196616"/>
                                        </p:tgtEl>
                                        <p:attrNameLst>
                                          <p:attrName>ppt_w</p:attrName>
                                        </p:attrNameLst>
                                      </p:cBhvr>
                                      <p:tavLst>
                                        <p:tav tm="0">
                                          <p:val>
                                            <p:fltVal val="0.00000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3" grpId="0"/>
      <p:bldP spid="196614" grpId="0"/>
      <p:bldP spid="1966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内容占位符 4"/>
          <p:cNvPicPr>
            <a:picLocks noChangeAspect="1"/>
          </p:cNvPicPr>
          <p:nvPr>
            <p:ph sz="half" idx="2"/>
          </p:nvPr>
        </p:nvPicPr>
        <p:blipFill>
          <a:blip r:embed="rId1"/>
          <a:stretch>
            <a:fillRect/>
          </a:stretch>
        </p:blipFill>
        <p:spPr>
          <a:xfrm>
            <a:off x="40640" y="679450"/>
            <a:ext cx="9063355" cy="4631690"/>
          </a:xfrm>
          <a:prstGeom prst="rect">
            <a:avLst/>
          </a:prstGeom>
        </p:spPr>
      </p:pic>
    </p:spTree>
  </p:cSld>
  <p:clrMapOvr>
    <a:masterClrMapping/>
  </p:clrMapOvr>
</p:sld>
</file>

<file path=ppt/tags/tag1.xml><?xml version="1.0" encoding="utf-8"?>
<p:tagLst xmlns:p="http://schemas.openxmlformats.org/presentationml/2006/main">
  <p:tag name="TIMING" val="|0.3|7.3|3.6|2.1|1.8"/>
</p:tagLst>
</file>

<file path=ppt/tags/tag10.xml><?xml version="1.0" encoding="utf-8"?>
<p:tagLst xmlns:p="http://schemas.openxmlformats.org/presentationml/2006/main">
  <p:tag name="KSO_WM_UNIT_TABLE_BEAUTIFY" val="smartTable{1dd9f6c6-f832-4dcd-9a3d-b5f70b91f7bd}"/>
</p:tagLst>
</file>

<file path=ppt/tags/tag11.xml><?xml version="1.0" encoding="utf-8"?>
<p:tagLst xmlns:p="http://schemas.openxmlformats.org/presentationml/2006/main">
  <p:tag name="TIMING" val="|0.8|10.5|1.2|30.3|10.2|66.7"/>
</p:tagLst>
</file>

<file path=ppt/tags/tag12.xml><?xml version="1.0" encoding="utf-8"?>
<p:tagLst xmlns:p="http://schemas.openxmlformats.org/presentationml/2006/main">
  <p:tag name="TIMING" val="|0.9|1.1|3.8|1.1|4.4|0.9|0.8|1|4.6"/>
</p:tagLst>
</file>

<file path=ppt/tags/tag13.xml><?xml version="1.0" encoding="utf-8"?>
<p:tagLst xmlns:p="http://schemas.openxmlformats.org/presentationml/2006/main">
  <p:tag name="TIMING" val="|4.1|1.2|11.1|6.6|1.5|9.4"/>
</p:tagLst>
</file>

<file path=ppt/tags/tag14.xml><?xml version="1.0" encoding="utf-8"?>
<p:tagLst xmlns:p="http://schemas.openxmlformats.org/presentationml/2006/main">
  <p:tag name="TIMING" val="|1|1.4|17.7"/>
</p:tagLst>
</file>

<file path=ppt/tags/tag2.xml><?xml version="1.0" encoding="utf-8"?>
<p:tagLst xmlns:p="http://schemas.openxmlformats.org/presentationml/2006/main">
  <p:tag name="TIMING" val="|2.2|4.9|7.2|5|15.3|11.8|6.6"/>
</p:tagLst>
</file>

<file path=ppt/tags/tag3.xml><?xml version="1.0" encoding="utf-8"?>
<p:tagLst xmlns:p="http://schemas.openxmlformats.org/presentationml/2006/main">
  <p:tag name="TIMING" val="|1.5|5.3|17.6|14.6|3.4"/>
</p:tagLst>
</file>

<file path=ppt/tags/tag4.xml><?xml version="1.0" encoding="utf-8"?>
<p:tagLst xmlns:p="http://schemas.openxmlformats.org/presentationml/2006/main">
  <p:tag name="TIMING" val="|0.7|30|10.3|48.1|14"/>
</p:tagLst>
</file>

<file path=ppt/tags/tag5.xml><?xml version="1.0" encoding="utf-8"?>
<p:tagLst xmlns:p="http://schemas.openxmlformats.org/presentationml/2006/main">
  <p:tag name="TIMING" val="|1|1.9|5.7|7|9.4|3.9|13.9"/>
</p:tagLst>
</file>

<file path=ppt/tags/tag6.xml><?xml version="1.0" encoding="utf-8"?>
<p:tagLst xmlns:p="http://schemas.openxmlformats.org/presentationml/2006/main">
  <p:tag name="TIMING" val="|3.3|39.6"/>
</p:tagLst>
</file>

<file path=ppt/tags/tag7.xml><?xml version="1.0" encoding="utf-8"?>
<p:tagLst xmlns:p="http://schemas.openxmlformats.org/presentationml/2006/main">
  <p:tag name="TIMING" val="|1.2|10.9|58.9|16.8|57"/>
</p:tagLst>
</file>

<file path=ppt/tags/tag8.xml><?xml version="1.0" encoding="utf-8"?>
<p:tagLst xmlns:p="http://schemas.openxmlformats.org/presentationml/2006/main">
  <p:tag name="TIMING" val="|23.4|7.4|13.3|27.6|12.8|55.4|1.6"/>
</p:tagLst>
</file>

<file path=ppt/tags/tag9.xml><?xml version="1.0" encoding="utf-8"?>
<p:tagLst xmlns:p="http://schemas.openxmlformats.org/presentationml/2006/main">
  <p:tag name="TIMING" val="|0.9|7.7|4.6|2.3|5.6"/>
</p:tagLst>
</file>

<file path=ppt/theme/_rels/theme1.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聚合">
  <a:themeElements>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聚合">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中南大学">
  <a:themeElements>
    <a:clrScheme name="1_中南大学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fontScheme name="1_中南大学">
      <a:majorFont>
        <a:latin typeface="Times New Roman"/>
        <a:ea typeface="宋体"/>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GB"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FFFFF"/>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GB"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_中南大学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中南大学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中南大学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中南大学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中南大学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中南大学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中南大学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 计算智能2</Template>
  <TotalTime>0</TotalTime>
  <Words>3437</Words>
  <Application>WPS 演示</Application>
  <PresentationFormat>全屏显示(4:3)</PresentationFormat>
  <Paragraphs>365</Paragraphs>
  <Slides>52</Slides>
  <Notes>7</Notes>
  <HiddenSlides>0</HiddenSlides>
  <MMClips>0</MMClips>
  <ScaleCrop>false</ScaleCrop>
  <HeadingPairs>
    <vt:vector size="8" baseType="variant">
      <vt:variant>
        <vt:lpstr>已用的字体</vt:lpstr>
      </vt:variant>
      <vt:variant>
        <vt:i4>20</vt:i4>
      </vt:variant>
      <vt:variant>
        <vt:lpstr>主题</vt:lpstr>
      </vt:variant>
      <vt:variant>
        <vt:i4>2</vt:i4>
      </vt:variant>
      <vt:variant>
        <vt:lpstr>嵌入 OLE 服务器</vt:lpstr>
      </vt:variant>
      <vt:variant>
        <vt:i4>2</vt:i4>
      </vt:variant>
      <vt:variant>
        <vt:lpstr>幻灯片标题</vt:lpstr>
      </vt:variant>
      <vt:variant>
        <vt:i4>52</vt:i4>
      </vt:variant>
    </vt:vector>
  </HeadingPairs>
  <TitlesOfParts>
    <vt:vector size="76" baseType="lpstr">
      <vt:lpstr>Arial</vt:lpstr>
      <vt:lpstr>宋体</vt:lpstr>
      <vt:lpstr>Wingdings</vt:lpstr>
      <vt:lpstr>Times New Roman</vt:lpstr>
      <vt:lpstr>Wingdings 3</vt:lpstr>
      <vt:lpstr>Verdana</vt:lpstr>
      <vt:lpstr>Wingdings 2</vt:lpstr>
      <vt:lpstr>Tahoma</vt:lpstr>
      <vt:lpstr>黑体</vt:lpstr>
      <vt:lpstr>Wingdings 3</vt:lpstr>
      <vt:lpstr>华文行楷</vt:lpstr>
      <vt:lpstr>楷体_GB2312</vt:lpstr>
      <vt:lpstr>新宋体</vt:lpstr>
      <vt:lpstr>楷体_GB2312</vt:lpstr>
      <vt:lpstr>华文琥珀</vt:lpstr>
      <vt:lpstr>Lucida Sans Unicode</vt:lpstr>
      <vt:lpstr>微软雅黑</vt:lpstr>
      <vt:lpstr>Arial Unicode MS</vt:lpstr>
      <vt:lpstr>Symbol</vt:lpstr>
      <vt:lpstr>MS PGothic</vt:lpstr>
      <vt:lpstr>聚合</vt:lpstr>
      <vt:lpstr>1_中南大学</vt:lpstr>
      <vt:lpstr>Photoshop.Image.10</vt:lpstr>
      <vt:lpstr>Photoshop.Image.10</vt:lpstr>
      <vt:lpstr> 群智能&amp;蚁群算法 </vt:lpstr>
      <vt:lpstr>群？</vt:lpstr>
      <vt:lpstr>“群”的特征</vt:lpstr>
      <vt:lpstr>群智能的起源和发展</vt:lpstr>
      <vt:lpstr>群智能的起源和发展</vt:lpstr>
      <vt:lpstr>群智能的优化算法</vt:lpstr>
      <vt:lpstr>蚁群优化算法(ACO)</vt:lpstr>
      <vt:lpstr>双桥实验</vt:lpstr>
      <vt:lpstr>PowerPoint 演示文稿</vt:lpstr>
      <vt:lpstr>神奇的信息素</vt:lpstr>
      <vt:lpstr>蚁群优化算法原理分析</vt:lpstr>
      <vt:lpstr>蚁群优化算法原理分析</vt:lpstr>
      <vt:lpstr>蚁群优化算法原理分析</vt:lpstr>
      <vt:lpstr>蚁群优化算法原理分析</vt:lpstr>
      <vt:lpstr>PowerPoint 演示文稿</vt:lpstr>
      <vt:lpstr>（1）模拟蚂蚁</vt:lpstr>
      <vt:lpstr>（2）模拟环境：“地图”</vt:lpstr>
      <vt:lpstr>（3）模拟蚂蚁选择路线</vt:lpstr>
      <vt:lpstr>（3）模拟蚂蚁选择路线</vt:lpstr>
      <vt:lpstr>（3）模拟蚂蚁选择路线</vt:lpstr>
      <vt:lpstr>（3）模拟蚂蚁选择路线</vt:lpstr>
      <vt:lpstr>（4）模拟信息素的释放和消散</vt:lpstr>
      <vt:lpstr>（4）模拟信息素的释放和消散</vt:lpstr>
      <vt:lpstr>（4）模拟信息素的释放和消散</vt:lpstr>
      <vt:lpstr>（4）模拟信息素的释放和消散</vt:lpstr>
      <vt:lpstr>PowerPoint 演示文稿</vt:lpstr>
      <vt:lpstr>蚂蚁系统</vt:lpstr>
      <vt:lpstr>基本蚁群算法模型</vt:lpstr>
      <vt:lpstr>基本蚁群算法模型</vt:lpstr>
      <vt:lpstr>基本蚁群算法模型</vt:lpstr>
      <vt:lpstr>基本蚁群算法模型</vt:lpstr>
      <vt:lpstr>基本蚁群算法模型</vt:lpstr>
      <vt:lpstr>基本蚁群算法模型</vt:lpstr>
      <vt:lpstr>基本蚁群算法模型</vt:lpstr>
      <vt:lpstr>基本蚁群算法模型</vt:lpstr>
      <vt:lpstr>蚁群算法的参数选择</vt:lpstr>
      <vt:lpstr>蚁群算法的参数选择</vt:lpstr>
      <vt:lpstr>蚂蚁系统</vt:lpstr>
      <vt:lpstr>蚂蚁系统</vt:lpstr>
      <vt:lpstr>蚂蚁系统</vt:lpstr>
      <vt:lpstr>改进的蚁群算法</vt:lpstr>
      <vt:lpstr>自适应蚁群算法</vt:lpstr>
      <vt:lpstr>自适应蚁群算法</vt:lpstr>
      <vt:lpstr>自适应蚁群算法</vt:lpstr>
      <vt:lpstr>蚁群优化算法的应用</vt:lpstr>
      <vt:lpstr> 蚁群算法的应用 </vt:lpstr>
      <vt:lpstr>PowerPoint 演示文稿</vt:lpstr>
      <vt:lpstr>PowerPoint 演示文稿</vt:lpstr>
      <vt:lpstr>PowerPoint 演示文稿</vt:lpstr>
      <vt:lpstr>小结：群智能优化算法与进化计算</vt:lpstr>
      <vt:lpstr>小结：基于群智能的优化算法</vt:lpstr>
      <vt:lpstr>小结</vt:lpstr>
    </vt:vector>
  </TitlesOfParts>
  <Company>CSU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刘丽珏</dc:creator>
  <cp:lastModifiedBy>骏马奔腾</cp:lastModifiedBy>
  <cp:revision>155</cp:revision>
  <dcterms:created xsi:type="dcterms:W3CDTF">2011-06-25T01:14:00Z</dcterms:created>
  <dcterms:modified xsi:type="dcterms:W3CDTF">2020-11-12T09:06:08Z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